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9" r:id="rId5"/>
    <p:sldId id="280" r:id="rId6"/>
    <p:sldId id="333" r:id="rId7"/>
    <p:sldId id="330" r:id="rId8"/>
    <p:sldId id="311" r:id="rId9"/>
    <p:sldId id="327" r:id="rId10"/>
    <p:sldId id="331" r:id="rId11"/>
    <p:sldId id="318" r:id="rId12"/>
    <p:sldId id="335" r:id="rId13"/>
    <p:sldId id="336" r:id="rId14"/>
    <p:sldId id="334" r:id="rId15"/>
    <p:sldId id="337" r:id="rId16"/>
    <p:sldId id="32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881"/>
    <a:srgbClr val="5840FF"/>
    <a:srgbClr val="F4E7CE"/>
    <a:srgbClr val="130E3B"/>
    <a:srgbClr val="041E42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2A112-5A8A-4220-9D48-1BFE48A334B1}" v="230" dt="2022-06-09T20:32:22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us Toman" userId="141c774a-35d6-4538-9a6d-02fe45ed1b6a" providerId="ADAL" clId="{58C2A112-5A8A-4220-9D48-1BFE48A334B1}"/>
    <pc:docChg chg="undo custSel addSld delSld modSld sldOrd">
      <pc:chgData name="Marinus Toman" userId="141c774a-35d6-4538-9a6d-02fe45ed1b6a" providerId="ADAL" clId="{58C2A112-5A8A-4220-9D48-1BFE48A334B1}" dt="2022-06-09T20:32:22.509" v="892"/>
      <pc:docMkLst>
        <pc:docMk/>
      </pc:docMkLst>
      <pc:sldChg chg="addSp modSp mod">
        <pc:chgData name="Marinus Toman" userId="141c774a-35d6-4538-9a6d-02fe45ed1b6a" providerId="ADAL" clId="{58C2A112-5A8A-4220-9D48-1BFE48A334B1}" dt="2022-06-08T10:49:55.736" v="824" actId="1076"/>
        <pc:sldMkLst>
          <pc:docMk/>
          <pc:sldMk cId="760838322" sldId="280"/>
        </pc:sldMkLst>
        <pc:spChg chg="mod">
          <ac:chgData name="Marinus Toman" userId="141c774a-35d6-4538-9a6d-02fe45ed1b6a" providerId="ADAL" clId="{58C2A112-5A8A-4220-9D48-1BFE48A334B1}" dt="2022-06-07T19:18:43.384" v="533" actId="20577"/>
          <ac:spMkLst>
            <pc:docMk/>
            <pc:sldMk cId="760838322" sldId="280"/>
            <ac:spMk id="2" creationId="{92BD2DEE-7B14-4FDD-B321-6282E3598C98}"/>
          </ac:spMkLst>
        </pc:spChg>
        <pc:spChg chg="mod">
          <ac:chgData name="Marinus Toman" userId="141c774a-35d6-4538-9a6d-02fe45ed1b6a" providerId="ADAL" clId="{58C2A112-5A8A-4220-9D48-1BFE48A334B1}" dt="2022-06-07T17:46:33.504" v="292" actId="1076"/>
          <ac:spMkLst>
            <pc:docMk/>
            <pc:sldMk cId="760838322" sldId="280"/>
            <ac:spMk id="3" creationId="{292D00B6-E722-476F-B6A8-65382E2F56D2}"/>
          </ac:spMkLst>
        </pc:spChg>
        <pc:spChg chg="add mod">
          <ac:chgData name="Marinus Toman" userId="141c774a-35d6-4538-9a6d-02fe45ed1b6a" providerId="ADAL" clId="{58C2A112-5A8A-4220-9D48-1BFE48A334B1}" dt="2022-06-08T10:49:55.736" v="824" actId="1076"/>
          <ac:spMkLst>
            <pc:docMk/>
            <pc:sldMk cId="760838322" sldId="280"/>
            <ac:spMk id="4" creationId="{37ABC52C-C1BC-16B4-5CC3-3A6C2B1D2348}"/>
          </ac:spMkLst>
        </pc:spChg>
      </pc:sldChg>
      <pc:sldChg chg="modSp mod">
        <pc:chgData name="Marinus Toman" userId="141c774a-35d6-4538-9a6d-02fe45ed1b6a" providerId="ADAL" clId="{58C2A112-5A8A-4220-9D48-1BFE48A334B1}" dt="2022-06-07T17:12:22.004" v="187" actId="207"/>
        <pc:sldMkLst>
          <pc:docMk/>
          <pc:sldMk cId="1617914525" sldId="311"/>
        </pc:sldMkLst>
        <pc:spChg chg="mod">
          <ac:chgData name="Marinus Toman" userId="141c774a-35d6-4538-9a6d-02fe45ed1b6a" providerId="ADAL" clId="{58C2A112-5A8A-4220-9D48-1BFE48A334B1}" dt="2022-06-07T17:12:22.004" v="187" actId="207"/>
          <ac:spMkLst>
            <pc:docMk/>
            <pc:sldMk cId="1617914525" sldId="311"/>
            <ac:spMk id="2" creationId="{AD5A0C7F-6462-40A6-A27B-E7B9BBFC57F9}"/>
          </ac:spMkLst>
        </pc:spChg>
      </pc:sldChg>
      <pc:sldChg chg="modSp del mod ord modAnim">
        <pc:chgData name="Marinus Toman" userId="141c774a-35d6-4538-9a6d-02fe45ed1b6a" providerId="ADAL" clId="{58C2A112-5A8A-4220-9D48-1BFE48A334B1}" dt="2022-06-08T10:50:51.872" v="828" actId="2696"/>
        <pc:sldMkLst>
          <pc:docMk/>
          <pc:sldMk cId="74695776" sldId="317"/>
        </pc:sldMkLst>
        <pc:spChg chg="mod">
          <ac:chgData name="Marinus Toman" userId="141c774a-35d6-4538-9a6d-02fe45ed1b6a" providerId="ADAL" clId="{58C2A112-5A8A-4220-9D48-1BFE48A334B1}" dt="2022-06-07T16:05:53.104" v="60" actId="20577"/>
          <ac:spMkLst>
            <pc:docMk/>
            <pc:sldMk cId="74695776" sldId="317"/>
            <ac:spMk id="2" creationId="{B178833F-7DFD-4D51-B30F-E51949C9F669}"/>
          </ac:spMkLst>
        </pc:spChg>
        <pc:graphicFrameChg chg="mod">
          <ac:chgData name="Marinus Toman" userId="141c774a-35d6-4538-9a6d-02fe45ed1b6a" providerId="ADAL" clId="{58C2A112-5A8A-4220-9D48-1BFE48A334B1}" dt="2022-06-07T19:22:21.996" v="562" actId="2711"/>
          <ac:graphicFrameMkLst>
            <pc:docMk/>
            <pc:sldMk cId="74695776" sldId="317"/>
            <ac:graphicFrameMk id="8" creationId="{CEBB08E2-7C2E-4635-AAFA-5931EBB4A4E3}"/>
          </ac:graphicFrameMkLst>
        </pc:graphicFrameChg>
      </pc:sldChg>
      <pc:sldChg chg="delSp modSp mod delAnim">
        <pc:chgData name="Marinus Toman" userId="141c774a-35d6-4538-9a6d-02fe45ed1b6a" providerId="ADAL" clId="{58C2A112-5A8A-4220-9D48-1BFE48A334B1}" dt="2022-06-08T17:33:08.601" v="885" actId="478"/>
        <pc:sldMkLst>
          <pc:docMk/>
          <pc:sldMk cId="1663882060" sldId="318"/>
        </pc:sldMkLst>
        <pc:spChg chg="mod">
          <ac:chgData name="Marinus Toman" userId="141c774a-35d6-4538-9a6d-02fe45ed1b6a" providerId="ADAL" clId="{58C2A112-5A8A-4220-9D48-1BFE48A334B1}" dt="2022-06-07T17:12:35.758" v="189" actId="207"/>
          <ac:spMkLst>
            <pc:docMk/>
            <pc:sldMk cId="1663882060" sldId="318"/>
            <ac:spMk id="2" creationId="{AD5A0C7F-6462-40A6-A27B-E7B9BBFC57F9}"/>
          </ac:spMkLst>
        </pc:spChg>
        <pc:spChg chg="del">
          <ac:chgData name="Marinus Toman" userId="141c774a-35d6-4538-9a6d-02fe45ed1b6a" providerId="ADAL" clId="{58C2A112-5A8A-4220-9D48-1BFE48A334B1}" dt="2022-06-08T17:33:05.715" v="881" actId="478"/>
          <ac:spMkLst>
            <pc:docMk/>
            <pc:sldMk cId="1663882060" sldId="318"/>
            <ac:spMk id="11" creationId="{86967E75-8125-451B-B752-54BB751A20B9}"/>
          </ac:spMkLst>
        </pc:spChg>
        <pc:grpChg chg="del">
          <ac:chgData name="Marinus Toman" userId="141c774a-35d6-4538-9a6d-02fe45ed1b6a" providerId="ADAL" clId="{58C2A112-5A8A-4220-9D48-1BFE48A334B1}" dt="2022-06-08T17:33:04.251" v="880" actId="478"/>
          <ac:grpSpMkLst>
            <pc:docMk/>
            <pc:sldMk cId="1663882060" sldId="318"/>
            <ac:grpSpMk id="30" creationId="{853799E7-C2C9-4AF4-A568-60EA81232F8F}"/>
          </ac:grpSpMkLst>
        </pc:grpChg>
        <pc:grpChg chg="del">
          <ac:chgData name="Marinus Toman" userId="141c774a-35d6-4538-9a6d-02fe45ed1b6a" providerId="ADAL" clId="{58C2A112-5A8A-4220-9D48-1BFE48A334B1}" dt="2022-06-08T17:33:08.601" v="885" actId="478"/>
          <ac:grpSpMkLst>
            <pc:docMk/>
            <pc:sldMk cId="1663882060" sldId="318"/>
            <ac:grpSpMk id="38" creationId="{F24ABBA7-AFFC-44E0-A08E-7EEE1BFAA821}"/>
          </ac:grpSpMkLst>
        </pc:grpChg>
        <pc:grpChg chg="del">
          <ac:chgData name="Marinus Toman" userId="141c774a-35d6-4538-9a6d-02fe45ed1b6a" providerId="ADAL" clId="{58C2A112-5A8A-4220-9D48-1BFE48A334B1}" dt="2022-06-08T17:33:06.953" v="883" actId="478"/>
          <ac:grpSpMkLst>
            <pc:docMk/>
            <pc:sldMk cId="1663882060" sldId="318"/>
            <ac:grpSpMk id="41" creationId="{0E97C71E-E322-4081-B003-CCC629D00345}"/>
          </ac:grpSpMkLst>
        </pc:grpChg>
        <pc:grpChg chg="del">
          <ac:chgData name="Marinus Toman" userId="141c774a-35d6-4538-9a6d-02fe45ed1b6a" providerId="ADAL" clId="{58C2A112-5A8A-4220-9D48-1BFE48A334B1}" dt="2022-06-08T17:33:03.514" v="879" actId="478"/>
          <ac:grpSpMkLst>
            <pc:docMk/>
            <pc:sldMk cId="1663882060" sldId="318"/>
            <ac:grpSpMk id="42" creationId="{28CF6AD0-FE34-48DF-B2BF-C531989275A0}"/>
          </ac:grpSpMkLst>
        </pc:grpChg>
        <pc:picChg chg="del">
          <ac:chgData name="Marinus Toman" userId="141c774a-35d6-4538-9a6d-02fe45ed1b6a" providerId="ADAL" clId="{58C2A112-5A8A-4220-9D48-1BFE48A334B1}" dt="2022-06-08T17:33:07.521" v="884" actId="478"/>
          <ac:picMkLst>
            <pc:docMk/>
            <pc:sldMk cId="1663882060" sldId="318"/>
            <ac:picMk id="16" creationId="{7C882831-E981-4DB5-A580-BA61609285BF}"/>
          </ac:picMkLst>
        </pc:picChg>
        <pc:picChg chg="del">
          <ac:chgData name="Marinus Toman" userId="141c774a-35d6-4538-9a6d-02fe45ed1b6a" providerId="ADAL" clId="{58C2A112-5A8A-4220-9D48-1BFE48A334B1}" dt="2022-06-08T17:33:06.390" v="882" actId="478"/>
          <ac:picMkLst>
            <pc:docMk/>
            <pc:sldMk cId="1663882060" sldId="318"/>
            <ac:picMk id="19" creationId="{958545E8-B90F-47A2-A3B8-FC7EEBDBBCF1}"/>
          </ac:picMkLst>
        </pc:picChg>
        <pc:cxnChg chg="mod">
          <ac:chgData name="Marinus Toman" userId="141c774a-35d6-4538-9a6d-02fe45ed1b6a" providerId="ADAL" clId="{58C2A112-5A8A-4220-9D48-1BFE48A334B1}" dt="2022-06-08T17:33:03.514" v="879" actId="478"/>
          <ac:cxnSpMkLst>
            <pc:docMk/>
            <pc:sldMk cId="1663882060" sldId="318"/>
            <ac:cxnSpMk id="33" creationId="{2F83508E-C56C-4167-8C15-867EE572D71F}"/>
          </ac:cxnSpMkLst>
        </pc:cxnChg>
      </pc:sldChg>
      <pc:sldChg chg="del">
        <pc:chgData name="Marinus Toman" userId="141c774a-35d6-4538-9a6d-02fe45ed1b6a" providerId="ADAL" clId="{58C2A112-5A8A-4220-9D48-1BFE48A334B1}" dt="2022-06-07T17:13:08.202" v="192" actId="2696"/>
        <pc:sldMkLst>
          <pc:docMk/>
          <pc:sldMk cId="3424804246" sldId="323"/>
        </pc:sldMkLst>
      </pc:sldChg>
      <pc:sldChg chg="modSp del mod">
        <pc:chgData name="Marinus Toman" userId="141c774a-35d6-4538-9a6d-02fe45ed1b6a" providerId="ADAL" clId="{58C2A112-5A8A-4220-9D48-1BFE48A334B1}" dt="2022-06-07T17:10:40.870" v="183" actId="2696"/>
        <pc:sldMkLst>
          <pc:docMk/>
          <pc:sldMk cId="4101567570" sldId="326"/>
        </pc:sldMkLst>
        <pc:spChg chg="mod">
          <ac:chgData name="Marinus Toman" userId="141c774a-35d6-4538-9a6d-02fe45ed1b6a" providerId="ADAL" clId="{58C2A112-5A8A-4220-9D48-1BFE48A334B1}" dt="2022-06-07T16:02:35.969" v="45" actId="20577"/>
          <ac:spMkLst>
            <pc:docMk/>
            <pc:sldMk cId="4101567570" sldId="326"/>
            <ac:spMk id="2" creationId="{AD5A0C7F-6462-40A6-A27B-E7B9BBFC57F9}"/>
          </ac:spMkLst>
        </pc:spChg>
      </pc:sldChg>
      <pc:sldChg chg="addSp delSp modSp mod delAnim modAnim">
        <pc:chgData name="Marinus Toman" userId="141c774a-35d6-4538-9a6d-02fe45ed1b6a" providerId="ADAL" clId="{58C2A112-5A8A-4220-9D48-1BFE48A334B1}" dt="2022-06-08T12:03:43.716" v="878" actId="1076"/>
        <pc:sldMkLst>
          <pc:docMk/>
          <pc:sldMk cId="2003816125" sldId="327"/>
        </pc:sldMkLst>
        <pc:spChg chg="mod">
          <ac:chgData name="Marinus Toman" userId="141c774a-35d6-4538-9a6d-02fe45ed1b6a" providerId="ADAL" clId="{58C2A112-5A8A-4220-9D48-1BFE48A334B1}" dt="2022-06-07T17:12:14.411" v="186" actId="207"/>
          <ac:spMkLst>
            <pc:docMk/>
            <pc:sldMk cId="2003816125" sldId="327"/>
            <ac:spMk id="2" creationId="{AD5A0C7F-6462-40A6-A27B-E7B9BBFC57F9}"/>
          </ac:spMkLst>
        </pc:spChg>
        <pc:spChg chg="mod">
          <ac:chgData name="Marinus Toman" userId="141c774a-35d6-4538-9a6d-02fe45ed1b6a" providerId="ADAL" clId="{58C2A112-5A8A-4220-9D48-1BFE48A334B1}" dt="2022-06-08T12:00:31.583" v="852" actId="1076"/>
          <ac:spMkLst>
            <pc:docMk/>
            <pc:sldMk cId="2003816125" sldId="327"/>
            <ac:spMk id="14" creationId="{DB78190D-B65F-4DBE-A777-F33D250E7AB9}"/>
          </ac:spMkLst>
        </pc:spChg>
        <pc:spChg chg="mod">
          <ac:chgData name="Marinus Toman" userId="141c774a-35d6-4538-9a6d-02fe45ed1b6a" providerId="ADAL" clId="{58C2A112-5A8A-4220-9D48-1BFE48A334B1}" dt="2022-06-08T12:03:39.325" v="877" actId="1076"/>
          <ac:spMkLst>
            <pc:docMk/>
            <pc:sldMk cId="2003816125" sldId="327"/>
            <ac:spMk id="25" creationId="{8EC4B5A4-A9C0-4AF8-8723-0D262FB2184B}"/>
          </ac:spMkLst>
        </pc:spChg>
        <pc:spChg chg="mod">
          <ac:chgData name="Marinus Toman" userId="141c774a-35d6-4538-9a6d-02fe45ed1b6a" providerId="ADAL" clId="{58C2A112-5A8A-4220-9D48-1BFE48A334B1}" dt="2022-06-08T12:03:43.716" v="878" actId="1076"/>
          <ac:spMkLst>
            <pc:docMk/>
            <pc:sldMk cId="2003816125" sldId="327"/>
            <ac:spMk id="26" creationId="{F03384FD-2E71-4A0F-BEB2-1F35FFEF2F71}"/>
          </ac:spMkLst>
        </pc:spChg>
        <pc:grpChg chg="mod">
          <ac:chgData name="Marinus Toman" userId="141c774a-35d6-4538-9a6d-02fe45ed1b6a" providerId="ADAL" clId="{58C2A112-5A8A-4220-9D48-1BFE48A334B1}" dt="2022-06-08T12:00:08.904" v="850" actId="1076"/>
          <ac:grpSpMkLst>
            <pc:docMk/>
            <pc:sldMk cId="2003816125" sldId="327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58C2A112-5A8A-4220-9D48-1BFE48A334B1}" dt="2022-06-08T11:58:09.183" v="845" actId="478"/>
          <ac:picMkLst>
            <pc:docMk/>
            <pc:sldMk cId="2003816125" sldId="327"/>
            <ac:picMk id="4" creationId="{9279BF99-5B09-4D4C-87DE-744FF6472A46}"/>
          </ac:picMkLst>
        </pc:picChg>
        <pc:picChg chg="del">
          <ac:chgData name="Marinus Toman" userId="141c774a-35d6-4538-9a6d-02fe45ed1b6a" providerId="ADAL" clId="{58C2A112-5A8A-4220-9D48-1BFE48A334B1}" dt="2022-06-08T12:00:51.415" v="855" actId="478"/>
          <ac:picMkLst>
            <pc:docMk/>
            <pc:sldMk cId="2003816125" sldId="327"/>
            <ac:picMk id="11" creationId="{BB8936BD-DABA-48FE-8C9C-8C89DFC52F1B}"/>
          </ac:picMkLst>
        </pc:picChg>
        <pc:picChg chg="mod">
          <ac:chgData name="Marinus Toman" userId="141c774a-35d6-4538-9a6d-02fe45ed1b6a" providerId="ADAL" clId="{58C2A112-5A8A-4220-9D48-1BFE48A334B1}" dt="2022-06-08T12:03:01.767" v="871" actId="1076"/>
          <ac:picMkLst>
            <pc:docMk/>
            <pc:sldMk cId="2003816125" sldId="327"/>
            <ac:picMk id="13" creationId="{83DB5402-A6EB-40DE-88D5-67B33AFE4809}"/>
          </ac:picMkLst>
        </pc:picChg>
        <pc:picChg chg="add mod">
          <ac:chgData name="Marinus Toman" userId="141c774a-35d6-4538-9a6d-02fe45ed1b6a" providerId="ADAL" clId="{58C2A112-5A8A-4220-9D48-1BFE48A334B1}" dt="2022-06-08T11:59:57.046" v="849" actId="1076"/>
          <ac:picMkLst>
            <pc:docMk/>
            <pc:sldMk cId="2003816125" sldId="327"/>
            <ac:picMk id="15" creationId="{8E4E6E17-ACC6-2FB4-50DC-3213C4238118}"/>
          </ac:picMkLst>
        </pc:picChg>
        <pc:picChg chg="add mod">
          <ac:chgData name="Marinus Toman" userId="141c774a-35d6-4538-9a6d-02fe45ed1b6a" providerId="ADAL" clId="{58C2A112-5A8A-4220-9D48-1BFE48A334B1}" dt="2022-06-08T12:00:57.476" v="856" actId="1076"/>
          <ac:picMkLst>
            <pc:docMk/>
            <pc:sldMk cId="2003816125" sldId="327"/>
            <ac:picMk id="16" creationId="{B09B160A-015F-B2CB-D0A3-D0B2D1F2EA6E}"/>
          </ac:picMkLst>
        </pc:picChg>
        <pc:picChg chg="add mod">
          <ac:chgData name="Marinus Toman" userId="141c774a-35d6-4538-9a6d-02fe45ed1b6a" providerId="ADAL" clId="{58C2A112-5A8A-4220-9D48-1BFE48A334B1}" dt="2022-06-08T12:03:18.793" v="873" actId="14100"/>
          <ac:picMkLst>
            <pc:docMk/>
            <pc:sldMk cId="2003816125" sldId="327"/>
            <ac:picMk id="17" creationId="{B35A50B8-F7DE-D813-C851-0E085AD4C9B4}"/>
          </ac:picMkLst>
        </pc:picChg>
        <pc:picChg chg="mod">
          <ac:chgData name="Marinus Toman" userId="141c774a-35d6-4538-9a6d-02fe45ed1b6a" providerId="ADAL" clId="{58C2A112-5A8A-4220-9D48-1BFE48A334B1}" dt="2022-06-08T12:03:23.265" v="874" actId="1076"/>
          <ac:picMkLst>
            <pc:docMk/>
            <pc:sldMk cId="2003816125" sldId="327"/>
            <ac:picMk id="18" creationId="{6FF4C06B-6113-4C83-A755-117282EC569E}"/>
          </ac:picMkLst>
        </pc:picChg>
      </pc:sldChg>
      <pc:sldChg chg="addSp delSp modSp add mod setBg setClrOvrMap">
        <pc:chgData name="Marinus Toman" userId="141c774a-35d6-4538-9a6d-02fe45ed1b6a" providerId="ADAL" clId="{58C2A112-5A8A-4220-9D48-1BFE48A334B1}" dt="2022-06-09T20:28:42.720" v="891" actId="1076"/>
        <pc:sldMkLst>
          <pc:docMk/>
          <pc:sldMk cId="400681919" sldId="330"/>
        </pc:sldMkLst>
        <pc:spChg chg="mod">
          <ac:chgData name="Marinus Toman" userId="141c774a-35d6-4538-9a6d-02fe45ed1b6a" providerId="ADAL" clId="{58C2A112-5A8A-4220-9D48-1BFE48A334B1}" dt="2022-06-07T17:12:26.766" v="188" actId="207"/>
          <ac:spMkLst>
            <pc:docMk/>
            <pc:sldMk cId="400681919" sldId="330"/>
            <ac:spMk id="2" creationId="{AD5A0C7F-6462-40A6-A27B-E7B9BBFC57F9}"/>
          </ac:spMkLst>
        </pc:spChg>
        <pc:spChg chg="mod">
          <ac:chgData name="Marinus Toman" userId="141c774a-35d6-4538-9a6d-02fe45ed1b6a" providerId="ADAL" clId="{58C2A112-5A8A-4220-9D48-1BFE48A334B1}" dt="2022-06-07T17:11:19.941" v="185" actId="26606"/>
          <ac:spMkLst>
            <pc:docMk/>
            <pc:sldMk cId="400681919" sldId="330"/>
            <ac:spMk id="3" creationId="{F2CA3B97-80F2-4550-88EF-F9DDFC01B8D9}"/>
          </ac:spMkLst>
        </pc:spChg>
        <pc:spChg chg="add del">
          <ac:chgData name="Marinus Toman" userId="141c774a-35d6-4538-9a6d-02fe45ed1b6a" providerId="ADAL" clId="{58C2A112-5A8A-4220-9D48-1BFE48A334B1}" dt="2022-06-07T17:11:19.941" v="185" actId="26606"/>
          <ac:spMkLst>
            <pc:docMk/>
            <pc:sldMk cId="400681919" sldId="330"/>
            <ac:spMk id="69" creationId="{F2B38F72-8FC4-4001-8C67-FA6B86DEC767}"/>
          </ac:spMkLst>
        </pc:spChg>
        <pc:picChg chg="mod ord">
          <ac:chgData name="Marinus Toman" userId="141c774a-35d6-4538-9a6d-02fe45ed1b6a" providerId="ADAL" clId="{58C2A112-5A8A-4220-9D48-1BFE48A334B1}" dt="2022-06-09T20:28:42.720" v="891" actId="1076"/>
          <ac:picMkLst>
            <pc:docMk/>
            <pc:sldMk cId="400681919" sldId="330"/>
            <ac:picMk id="64" creationId="{CFDDD286-D72B-4FB6-A2CA-CD6E32A8959B}"/>
          </ac:picMkLst>
        </pc:picChg>
      </pc:sldChg>
      <pc:sldChg chg="addSp delSp modSp add mod ord delAnim">
        <pc:chgData name="Marinus Toman" userId="141c774a-35d6-4538-9a6d-02fe45ed1b6a" providerId="ADAL" clId="{58C2A112-5A8A-4220-9D48-1BFE48A334B1}" dt="2022-06-07T19:25:50.854" v="710" actId="20577"/>
        <pc:sldMkLst>
          <pc:docMk/>
          <pc:sldMk cId="4248086106" sldId="331"/>
        </pc:sldMkLst>
        <pc:spChg chg="mod">
          <ac:chgData name="Marinus Toman" userId="141c774a-35d6-4538-9a6d-02fe45ed1b6a" providerId="ADAL" clId="{58C2A112-5A8A-4220-9D48-1BFE48A334B1}" dt="2022-06-07T19:25:50.854" v="710" actId="20577"/>
          <ac:spMkLst>
            <pc:docMk/>
            <pc:sldMk cId="4248086106" sldId="331"/>
            <ac:spMk id="2" creationId="{B178833F-7DFD-4D51-B30F-E51949C9F669}"/>
          </ac:spMkLst>
        </pc:spChg>
        <pc:spChg chg="add mod">
          <ac:chgData name="Marinus Toman" userId="141c774a-35d6-4538-9a6d-02fe45ed1b6a" providerId="ADAL" clId="{58C2A112-5A8A-4220-9D48-1BFE48A334B1}" dt="2022-06-07T19:24:22.799" v="630" actId="1076"/>
          <ac:spMkLst>
            <pc:docMk/>
            <pc:sldMk cId="4248086106" sldId="331"/>
            <ac:spMk id="3" creationId="{A06DC9CD-C0A0-9EBE-009E-5F9C34A254CA}"/>
          </ac:spMkLst>
        </pc:spChg>
        <pc:graphicFrameChg chg="del">
          <ac:chgData name="Marinus Toman" userId="141c774a-35d6-4538-9a6d-02fe45ed1b6a" providerId="ADAL" clId="{58C2A112-5A8A-4220-9D48-1BFE48A334B1}" dt="2022-06-07T19:20:24.718" v="535" actId="478"/>
          <ac:graphicFrameMkLst>
            <pc:docMk/>
            <pc:sldMk cId="4248086106" sldId="331"/>
            <ac:graphicFrameMk id="4" creationId="{7DA2F785-F8E1-4A8E-8527-AA641DCE07BF}"/>
          </ac:graphicFrameMkLst>
        </pc:graphicFrameChg>
        <pc:graphicFrameChg chg="del">
          <ac:chgData name="Marinus Toman" userId="141c774a-35d6-4538-9a6d-02fe45ed1b6a" providerId="ADAL" clId="{58C2A112-5A8A-4220-9D48-1BFE48A334B1}" dt="2022-06-07T19:20:20.559" v="534" actId="478"/>
          <ac:graphicFrameMkLst>
            <pc:docMk/>
            <pc:sldMk cId="4248086106" sldId="331"/>
            <ac:graphicFrameMk id="8" creationId="{CEBB08E2-7C2E-4635-AAFA-5931EBB4A4E3}"/>
          </ac:graphicFrameMkLst>
        </pc:graphicFrameChg>
      </pc:sldChg>
      <pc:sldChg chg="add del">
        <pc:chgData name="Marinus Toman" userId="141c774a-35d6-4538-9a6d-02fe45ed1b6a" providerId="ADAL" clId="{58C2A112-5A8A-4220-9D48-1BFE48A334B1}" dt="2022-06-07T16:08:19.028" v="121" actId="2696"/>
        <pc:sldMkLst>
          <pc:docMk/>
          <pc:sldMk cId="1042982882" sldId="332"/>
        </pc:sldMkLst>
      </pc:sldChg>
      <pc:sldChg chg="addSp delSp modSp add mod ord delAnim modAnim">
        <pc:chgData name="Marinus Toman" userId="141c774a-35d6-4538-9a6d-02fe45ed1b6a" providerId="ADAL" clId="{58C2A112-5A8A-4220-9D48-1BFE48A334B1}" dt="2022-06-09T20:26:43.077" v="889" actId="1076"/>
        <pc:sldMkLst>
          <pc:docMk/>
          <pc:sldMk cId="4084166006" sldId="333"/>
        </pc:sldMkLst>
        <pc:spChg chg="mod">
          <ac:chgData name="Marinus Toman" userId="141c774a-35d6-4538-9a6d-02fe45ed1b6a" providerId="ADAL" clId="{58C2A112-5A8A-4220-9D48-1BFE48A334B1}" dt="2022-06-08T10:50:57.527" v="840" actId="20577"/>
          <ac:spMkLst>
            <pc:docMk/>
            <pc:sldMk cId="4084166006" sldId="333"/>
            <ac:spMk id="2" creationId="{B178833F-7DFD-4D51-B30F-E51949C9F669}"/>
          </ac:spMkLst>
        </pc:spChg>
        <pc:graphicFrameChg chg="mod modGraphic">
          <ac:chgData name="Marinus Toman" userId="141c774a-35d6-4538-9a6d-02fe45ed1b6a" providerId="ADAL" clId="{58C2A112-5A8A-4220-9D48-1BFE48A334B1}" dt="2022-06-08T10:51:13.409" v="842" actId="1076"/>
          <ac:graphicFrameMkLst>
            <pc:docMk/>
            <pc:sldMk cId="4084166006" sldId="333"/>
            <ac:graphicFrameMk id="4" creationId="{7DA2F785-F8E1-4A8E-8527-AA641DCE07BF}"/>
          </ac:graphicFrameMkLst>
        </pc:graphicFrameChg>
        <pc:graphicFrameChg chg="mod modGraphic">
          <ac:chgData name="Marinus Toman" userId="141c774a-35d6-4538-9a6d-02fe45ed1b6a" providerId="ADAL" clId="{58C2A112-5A8A-4220-9D48-1BFE48A334B1}" dt="2022-06-09T20:26:43.077" v="889" actId="1076"/>
          <ac:graphicFrameMkLst>
            <pc:docMk/>
            <pc:sldMk cId="4084166006" sldId="333"/>
            <ac:graphicFrameMk id="5" creationId="{428BC72C-F5D1-4F50-2BC1-150B98CB0CA2}"/>
          </ac:graphicFrameMkLst>
        </pc:graphicFrameChg>
        <pc:graphicFrameChg chg="add del mod ord modGraphic">
          <ac:chgData name="Marinus Toman" userId="141c774a-35d6-4538-9a6d-02fe45ed1b6a" providerId="ADAL" clId="{58C2A112-5A8A-4220-9D48-1BFE48A334B1}" dt="2022-06-08T10:51:04.637" v="841" actId="478"/>
          <ac:graphicFrameMkLst>
            <pc:docMk/>
            <pc:sldMk cId="4084166006" sldId="333"/>
            <ac:graphicFrameMk id="5" creationId="{BB9CBCA3-F6B1-FC31-C82B-16A604E1D372}"/>
          </ac:graphicFrameMkLst>
        </pc:graphicFrameChg>
        <pc:graphicFrameChg chg="mod ord modGraphic">
          <ac:chgData name="Marinus Toman" userId="141c774a-35d6-4538-9a6d-02fe45ed1b6a" providerId="ADAL" clId="{58C2A112-5A8A-4220-9D48-1BFE48A334B1}" dt="2022-06-08T10:51:25.523" v="843" actId="1076"/>
          <ac:graphicFrameMkLst>
            <pc:docMk/>
            <pc:sldMk cId="4084166006" sldId="333"/>
            <ac:graphicFrameMk id="8" creationId="{CEBB08E2-7C2E-4635-AAFA-5931EBB4A4E3}"/>
          </ac:graphicFrameMkLst>
        </pc:graphicFrameChg>
      </pc:sldChg>
      <pc:sldChg chg="addSp delSp modSp add mod delAnim">
        <pc:chgData name="Marinus Toman" userId="141c774a-35d6-4538-9a6d-02fe45ed1b6a" providerId="ADAL" clId="{58C2A112-5A8A-4220-9D48-1BFE48A334B1}" dt="2022-06-07T19:26:01.004" v="714"/>
        <pc:sldMkLst>
          <pc:docMk/>
          <pc:sldMk cId="902947850" sldId="334"/>
        </pc:sldMkLst>
        <pc:spChg chg="mod">
          <ac:chgData name="Marinus Toman" userId="141c774a-35d6-4538-9a6d-02fe45ed1b6a" providerId="ADAL" clId="{58C2A112-5A8A-4220-9D48-1BFE48A334B1}" dt="2022-06-07T19:26:01.004" v="714"/>
          <ac:spMkLst>
            <pc:docMk/>
            <pc:sldMk cId="902947850" sldId="334"/>
            <ac:spMk id="2" creationId="{B178833F-7DFD-4D51-B30F-E51949C9F669}"/>
          </ac:spMkLst>
        </pc:spChg>
        <pc:spChg chg="add mod">
          <ac:chgData name="Marinus Toman" userId="141c774a-35d6-4538-9a6d-02fe45ed1b6a" providerId="ADAL" clId="{58C2A112-5A8A-4220-9D48-1BFE48A334B1}" dt="2022-06-07T19:25:17.110" v="692" actId="20577"/>
          <ac:spMkLst>
            <pc:docMk/>
            <pc:sldMk cId="902947850" sldId="334"/>
            <ac:spMk id="5" creationId="{FED88769-05C0-8997-7DDB-EECCDECFFEE1}"/>
          </ac:spMkLst>
        </pc:spChg>
        <pc:graphicFrameChg chg="del">
          <ac:chgData name="Marinus Toman" userId="141c774a-35d6-4538-9a6d-02fe45ed1b6a" providerId="ADAL" clId="{58C2A112-5A8A-4220-9D48-1BFE48A334B1}" dt="2022-06-07T16:34:33.644" v="135" actId="478"/>
          <ac:graphicFrameMkLst>
            <pc:docMk/>
            <pc:sldMk cId="902947850" sldId="334"/>
            <ac:graphicFrameMk id="4" creationId="{7DA2F785-F8E1-4A8E-8527-AA641DCE07BF}"/>
          </ac:graphicFrameMkLst>
        </pc:graphicFrameChg>
        <pc:graphicFrameChg chg="del">
          <ac:chgData name="Marinus Toman" userId="141c774a-35d6-4538-9a6d-02fe45ed1b6a" providerId="ADAL" clId="{58C2A112-5A8A-4220-9D48-1BFE48A334B1}" dt="2022-06-07T16:34:29.678" v="134" actId="478"/>
          <ac:graphicFrameMkLst>
            <pc:docMk/>
            <pc:sldMk cId="902947850" sldId="334"/>
            <ac:graphicFrameMk id="8" creationId="{CEBB08E2-7C2E-4635-AAFA-5931EBB4A4E3}"/>
          </ac:graphicFrameMkLst>
        </pc:graphicFrameChg>
      </pc:sldChg>
      <pc:sldChg chg="modSp add mod">
        <pc:chgData name="Marinus Toman" userId="141c774a-35d6-4538-9a6d-02fe45ed1b6a" providerId="ADAL" clId="{58C2A112-5A8A-4220-9D48-1BFE48A334B1}" dt="2022-06-07T17:12:45.578" v="190" actId="207"/>
        <pc:sldMkLst>
          <pc:docMk/>
          <pc:sldMk cId="3591902122" sldId="335"/>
        </pc:sldMkLst>
        <pc:spChg chg="mod">
          <ac:chgData name="Marinus Toman" userId="141c774a-35d6-4538-9a6d-02fe45ed1b6a" providerId="ADAL" clId="{58C2A112-5A8A-4220-9D48-1BFE48A334B1}" dt="2022-06-07T17:12:45.578" v="190" actId="207"/>
          <ac:spMkLst>
            <pc:docMk/>
            <pc:sldMk cId="3591902122" sldId="335"/>
            <ac:spMk id="2" creationId="{AD5A0C7F-6462-40A6-A27B-E7B9BBFC57F9}"/>
          </ac:spMkLst>
        </pc:spChg>
      </pc:sldChg>
      <pc:sldChg chg="addSp delSp modSp add mod delAnim modAnim">
        <pc:chgData name="Marinus Toman" userId="141c774a-35d6-4538-9a6d-02fe45ed1b6a" providerId="ADAL" clId="{58C2A112-5A8A-4220-9D48-1BFE48A334B1}" dt="2022-06-09T20:32:22.509" v="892"/>
        <pc:sldMkLst>
          <pc:docMk/>
          <pc:sldMk cId="832365950" sldId="336"/>
        </pc:sldMkLst>
        <pc:spChg chg="mod">
          <ac:chgData name="Marinus Toman" userId="141c774a-35d6-4538-9a6d-02fe45ed1b6a" providerId="ADAL" clId="{58C2A112-5A8A-4220-9D48-1BFE48A334B1}" dt="2022-06-07T17:12:52.884" v="191" actId="207"/>
          <ac:spMkLst>
            <pc:docMk/>
            <pc:sldMk cId="832365950" sldId="336"/>
            <ac:spMk id="2" creationId="{AD5A0C7F-6462-40A6-A27B-E7B9BBFC57F9}"/>
          </ac:spMkLst>
        </pc:spChg>
        <pc:picChg chg="add del mod">
          <ac:chgData name="Marinus Toman" userId="141c774a-35d6-4538-9a6d-02fe45ed1b6a" providerId="ADAL" clId="{58C2A112-5A8A-4220-9D48-1BFE48A334B1}" dt="2022-06-07T17:08:21.888" v="174" actId="478"/>
          <ac:picMkLst>
            <pc:docMk/>
            <pc:sldMk cId="832365950" sldId="336"/>
            <ac:picMk id="4" creationId="{42AC6FFD-D672-4E97-7970-A59195BE4F83}"/>
          </ac:picMkLst>
        </pc:picChg>
        <pc:picChg chg="del">
          <ac:chgData name="Marinus Toman" userId="141c774a-35d6-4538-9a6d-02fe45ed1b6a" providerId="ADAL" clId="{58C2A112-5A8A-4220-9D48-1BFE48A334B1}" dt="2022-06-07T17:01:57.006" v="157" actId="478"/>
          <ac:picMkLst>
            <pc:docMk/>
            <pc:sldMk cId="832365950" sldId="336"/>
            <ac:picMk id="6" creationId="{F627F48F-448C-4AC9-8927-F675FEE309AE}"/>
          </ac:picMkLst>
        </pc:picChg>
        <pc:picChg chg="mod">
          <ac:chgData name="Marinus Toman" userId="141c774a-35d6-4538-9a6d-02fe45ed1b6a" providerId="ADAL" clId="{58C2A112-5A8A-4220-9D48-1BFE48A334B1}" dt="2022-06-07T17:04:35.631" v="173" actId="1076"/>
          <ac:picMkLst>
            <pc:docMk/>
            <pc:sldMk cId="832365950" sldId="336"/>
            <ac:picMk id="7" creationId="{87C4122F-E310-4392-8C39-C299AAF794BD}"/>
          </ac:picMkLst>
        </pc:picChg>
        <pc:picChg chg="mod">
          <ac:chgData name="Marinus Toman" userId="141c774a-35d6-4538-9a6d-02fe45ed1b6a" providerId="ADAL" clId="{58C2A112-5A8A-4220-9D48-1BFE48A334B1}" dt="2022-06-07T17:04:30.858" v="172" actId="1076"/>
          <ac:picMkLst>
            <pc:docMk/>
            <pc:sldMk cId="832365950" sldId="336"/>
            <ac:picMk id="8" creationId="{1DA6B5D8-8080-4874-800B-C4F32956BCDA}"/>
          </ac:picMkLst>
        </pc:picChg>
        <pc:picChg chg="add mod modCrop">
          <ac:chgData name="Marinus Toman" userId="141c774a-35d6-4538-9a6d-02fe45ed1b6a" providerId="ADAL" clId="{58C2A112-5A8A-4220-9D48-1BFE48A334B1}" dt="2022-06-07T17:09:05.741" v="182" actId="1076"/>
          <ac:picMkLst>
            <pc:docMk/>
            <pc:sldMk cId="832365950" sldId="336"/>
            <ac:picMk id="9" creationId="{AE76E61E-2009-E072-ABC2-6D24C4773DAB}"/>
          </ac:picMkLst>
        </pc:picChg>
      </pc:sldChg>
      <pc:sldChg chg="add">
        <pc:chgData name="Marinus Toman" userId="141c774a-35d6-4538-9a6d-02fe45ed1b6a" providerId="ADAL" clId="{58C2A112-5A8A-4220-9D48-1BFE48A334B1}" dt="2022-06-08T10:50:43.144" v="825" actId="2890"/>
        <pc:sldMkLst>
          <pc:docMk/>
          <pc:sldMk cId="486589509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Neurons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F5028814-AD8E-45A4-880B-12190F290ADC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Neuronal AP Model</a:t>
          </a:r>
          <a:endParaRPr lang="en-IE" sz="2000" dirty="0">
            <a:solidFill>
              <a:schemeClr val="bg1"/>
            </a:solidFill>
          </a:endParaRPr>
        </a:p>
      </dgm:t>
    </dgm:pt>
    <dgm:pt modelId="{AB5E8AAB-FFF6-41E5-8E78-D24377CDCC71}" type="par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9B1F9341-0A09-40F2-AAA1-72E1270ABFA8}" type="sib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CDA19BD-E147-4EF4-9E52-79A601E0E41B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 Model Tutorial</a:t>
          </a:r>
          <a:endParaRPr lang="en-IE" sz="2000" dirty="0">
            <a:solidFill>
              <a:schemeClr val="bg1"/>
            </a:solidFill>
          </a:endParaRPr>
        </a:p>
      </dgm:t>
    </dgm:pt>
    <dgm:pt modelId="{9ADF97F9-FE07-4660-B56F-7555C836B5E9}" type="par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A30211F6-89AA-4CE9-85EE-E7171723BBA2}" type="sib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4"/>
      <dgm:spPr/>
    </dgm:pt>
    <dgm:pt modelId="{6EF6DA0F-EC80-4EEA-8FE5-57E586810BBF}" type="pres">
      <dgm:prSet presAssocID="{1C868BC4-0D13-4C88-BEA0-A5144509243B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A07E6A8-F170-4BD7-B847-6FD7A5EDC633}" type="pres">
      <dgm:prSet presAssocID="{7C949D7C-17EE-4E47-BA88-EEF0686F31C7}" presName="Accent2" presStyleCnt="0"/>
      <dgm:spPr/>
    </dgm:pt>
    <dgm:pt modelId="{EEA90D46-C00C-4A41-B0DE-E85858EBAAD6}" type="pres">
      <dgm:prSet presAssocID="{7C949D7C-17EE-4E47-BA88-EEF0686F31C7}" presName="Accent" presStyleLbl="node1" presStyleIdx="1" presStyleCnt="4"/>
      <dgm:spPr/>
    </dgm:pt>
    <dgm:pt modelId="{9387151D-8016-4EF4-A2E7-03BB671F4952}" type="pres">
      <dgm:prSet presAssocID="{7C949D7C-17EE-4E47-BA88-EEF0686F31C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BFA6BA8-657E-472B-9479-043AD6FB3C5B}" type="pres">
      <dgm:prSet presAssocID="{F5028814-AD8E-45A4-880B-12190F290ADC}" presName="Accent3" presStyleCnt="0"/>
      <dgm:spPr/>
    </dgm:pt>
    <dgm:pt modelId="{CCAC41AD-BCE8-485C-877F-ADBAD887F228}" type="pres">
      <dgm:prSet presAssocID="{F5028814-AD8E-45A4-880B-12190F290ADC}" presName="Accent" presStyleLbl="node1" presStyleIdx="2" presStyleCnt="4"/>
      <dgm:spPr/>
    </dgm:pt>
    <dgm:pt modelId="{CA1C1362-792E-4DEA-B456-6928157CD228}" type="pres">
      <dgm:prSet presAssocID="{F5028814-AD8E-45A4-880B-12190F290AD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D9BC0CA-70AA-4E02-AAB5-30B5B8E9EF9A}" type="pres">
      <dgm:prSet presAssocID="{5CDA19BD-E147-4EF4-9E52-79A601E0E41B}" presName="Accent4" presStyleCnt="0"/>
      <dgm:spPr/>
    </dgm:pt>
    <dgm:pt modelId="{77CD73AB-40C7-4463-9F12-F86332210F87}" type="pres">
      <dgm:prSet presAssocID="{5CDA19BD-E147-4EF4-9E52-79A601E0E41B}" presName="Accent" presStyleLbl="node1" presStyleIdx="3" presStyleCnt="4"/>
      <dgm:spPr/>
    </dgm:pt>
    <dgm:pt modelId="{B01DC242-EA8D-4033-AD7A-24208DDEC374}" type="pres">
      <dgm:prSet presAssocID="{5CDA19BD-E147-4EF4-9E52-79A601E0E41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CD01D0E-69BC-4A6E-8626-CF54410B81E6}" type="presOf" srcId="{5CDA19BD-E147-4EF4-9E52-79A601E0E41B}" destId="{B01DC242-EA8D-4033-AD7A-24208DDEC374}" srcOrd="0" destOrd="0" presId="urn:microsoft.com/office/officeart/2009/layout/CircleArrowProcess"/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1" destOrd="0" parTransId="{12C438AC-5495-41F0-9280-9A9214F75E06}" sibTransId="{7E38C6B6-89AA-4BD3-8BF8-E1DA41440B00}"/>
    <dgm:cxn modelId="{37A4752B-2F50-450C-BEC3-CBEB98DA446E}" srcId="{7BE7FED0-FA18-4754-81E7-F93DCE4E0909}" destId="{5CDA19BD-E147-4EF4-9E52-79A601E0E41B}" srcOrd="3" destOrd="0" parTransId="{9ADF97F9-FE07-4660-B56F-7555C836B5E9}" sibTransId="{A30211F6-89AA-4CE9-85EE-E7171723BBA2}"/>
    <dgm:cxn modelId="{1E978C7E-C281-4460-B982-BB8B50BFD127}" srcId="{7BE7FED0-FA18-4754-81E7-F93DCE4E0909}" destId="{F5028814-AD8E-45A4-880B-12190F290ADC}" srcOrd="2" destOrd="0" parTransId="{AB5E8AAB-FFF6-41E5-8E78-D24377CDCC71}" sibTransId="{9B1F9341-0A09-40F2-AAA1-72E1270ABFA8}"/>
    <dgm:cxn modelId="{0EF03EB3-10DD-47BD-A42C-97C7216670B5}" type="presOf" srcId="{7C949D7C-17EE-4E47-BA88-EEF0686F31C7}" destId="{9387151D-8016-4EF4-A2E7-03BB671F4952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B9AABEC4-D186-4096-895F-C8B67C9C90E2}" type="presOf" srcId="{F5028814-AD8E-45A4-880B-12190F290ADC}" destId="{CA1C1362-792E-4DEA-B456-6928157CD228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2B4A070E-03A8-4D87-B6F6-092E5A819397}" type="presParOf" srcId="{158ADE51-E0CC-441F-AE66-55F651E7BB37}" destId="{DA07E6A8-F170-4BD7-B847-6FD7A5EDC633}" srcOrd="2" destOrd="0" presId="urn:microsoft.com/office/officeart/2009/layout/CircleArrowProcess"/>
    <dgm:cxn modelId="{7B3AEEAE-FF96-4D2D-81F0-41AB33785539}" type="presParOf" srcId="{DA07E6A8-F170-4BD7-B847-6FD7A5EDC633}" destId="{EEA90D46-C00C-4A41-B0DE-E85858EBAAD6}" srcOrd="0" destOrd="0" presId="urn:microsoft.com/office/officeart/2009/layout/CircleArrowProcess"/>
    <dgm:cxn modelId="{E446EE58-7FCE-453E-9597-36C9DB1F4EE4}" type="presParOf" srcId="{158ADE51-E0CC-441F-AE66-55F651E7BB37}" destId="{9387151D-8016-4EF4-A2E7-03BB671F4952}" srcOrd="3" destOrd="0" presId="urn:microsoft.com/office/officeart/2009/layout/CircleArrowProcess"/>
    <dgm:cxn modelId="{3090CCF1-1F41-4500-BC21-24C1F44273CC}" type="presParOf" srcId="{158ADE51-E0CC-441F-AE66-55F651E7BB37}" destId="{8BFA6BA8-657E-472B-9479-043AD6FB3C5B}" srcOrd="4" destOrd="0" presId="urn:microsoft.com/office/officeart/2009/layout/CircleArrowProcess"/>
    <dgm:cxn modelId="{FC8C52EB-FC27-4E91-8472-162294B9288A}" type="presParOf" srcId="{8BFA6BA8-657E-472B-9479-043AD6FB3C5B}" destId="{CCAC41AD-BCE8-485C-877F-ADBAD887F228}" srcOrd="0" destOrd="0" presId="urn:microsoft.com/office/officeart/2009/layout/CircleArrowProcess"/>
    <dgm:cxn modelId="{CF2C0871-FEB4-4AB4-94C8-04BE6A14C0AB}" type="presParOf" srcId="{158ADE51-E0CC-441F-AE66-55F651E7BB37}" destId="{CA1C1362-792E-4DEA-B456-6928157CD228}" srcOrd="5" destOrd="0" presId="urn:microsoft.com/office/officeart/2009/layout/CircleArrowProcess"/>
    <dgm:cxn modelId="{EB69F48D-E919-44E5-BDCD-88A7A767F5BE}" type="presParOf" srcId="{158ADE51-E0CC-441F-AE66-55F651E7BB37}" destId="{FD9BC0CA-70AA-4E02-AAB5-30B5B8E9EF9A}" srcOrd="6" destOrd="0" presId="urn:microsoft.com/office/officeart/2009/layout/CircleArrowProcess"/>
    <dgm:cxn modelId="{C882DF02-1033-4956-9755-73829F88EEB4}" type="presParOf" srcId="{FD9BC0CA-70AA-4E02-AAB5-30B5B8E9EF9A}" destId="{77CD73AB-40C7-4463-9F12-F86332210F87}" srcOrd="0" destOrd="0" presId="urn:microsoft.com/office/officeart/2009/layout/CircleArrowProcess"/>
    <dgm:cxn modelId="{A159AC88-12F5-4FAC-A8E3-E0A50BBE268B}" type="presParOf" srcId="{158ADE51-E0CC-441F-AE66-55F651E7BB37}" destId="{B01DC242-EA8D-4033-AD7A-24208DDEC37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Channels</a:t>
          </a:r>
          <a:endParaRPr lang="en-IE" sz="17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FCFE27F9-2035-4644-A4AA-67B9D4C2FF7D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 Tutorial</a:t>
          </a:r>
        </a:p>
      </dgm:t>
    </dgm:pt>
    <dgm:pt modelId="{DFDB5A63-FD9B-47D8-A9C6-955E0B9F23B6}" type="parTrans" cxnId="{79918806-21C3-4278-8DD2-F4FDE5CE20C0}">
      <dgm:prSet/>
      <dgm:spPr/>
      <dgm:t>
        <a:bodyPr/>
        <a:lstStyle/>
        <a:p>
          <a:endParaRPr lang="en-IE"/>
        </a:p>
      </dgm:t>
    </dgm:pt>
    <dgm:pt modelId="{2CA7D863-FAD4-40A7-8AC1-9304099CF6F9}" type="sibTrans" cxnId="{79918806-21C3-4278-8DD2-F4FDE5CE20C0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Modelling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4"/>
      <dgm:spPr/>
    </dgm:pt>
    <dgm:pt modelId="{A321FBFA-9559-4670-9A36-80B2107FC3D3}" type="pres">
      <dgm:prSet presAssocID="{C7298981-15A5-47E5-9692-03AB06AC518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4"/>
      <dgm:spPr/>
    </dgm:pt>
    <dgm:pt modelId="{85AC1ADA-9D97-4EDF-92A0-B3562F062050}" type="pres">
      <dgm:prSet presAssocID="{05414501-88A8-4997-8749-70588E98466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AFD224E-615E-4AA6-BFA6-07B46ED7DFB0}" type="pres">
      <dgm:prSet presAssocID="{1C868BC4-0D13-4C88-BEA0-A5144509243B}" presName="Accent3" presStyleCnt="0"/>
      <dgm:spPr/>
    </dgm:pt>
    <dgm:pt modelId="{5238D433-E519-40AB-AF08-F1415F81951F}" type="pres">
      <dgm:prSet presAssocID="{1C868BC4-0D13-4C88-BEA0-A5144509243B}" presName="Accent" presStyleLbl="node1" presStyleIdx="2" presStyleCnt="4"/>
      <dgm:spPr/>
    </dgm:pt>
    <dgm:pt modelId="{23BBB989-1327-4D66-B6AB-A199C7DC8EF9}" type="pres">
      <dgm:prSet presAssocID="{1C868BC4-0D13-4C88-BEA0-A5144509243B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5D389AD6-5AE3-4410-9429-0A6E272A8911}" type="pres">
      <dgm:prSet presAssocID="{FCFE27F9-2035-4644-A4AA-67B9D4C2FF7D}" presName="Accent4" presStyleCnt="0"/>
      <dgm:spPr/>
    </dgm:pt>
    <dgm:pt modelId="{2701C2B9-0FA4-4E49-9AFE-09C94AFEDDD2}" type="pres">
      <dgm:prSet presAssocID="{FCFE27F9-2035-4644-A4AA-67B9D4C2FF7D}" presName="Accent" presStyleLbl="node1" presStyleIdx="3" presStyleCnt="4"/>
      <dgm:spPr/>
    </dgm:pt>
    <dgm:pt modelId="{D59E13D1-592E-45BD-B321-B01594161BBB}" type="pres">
      <dgm:prSet presAssocID="{FCFE27F9-2035-4644-A4AA-67B9D4C2FF7D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79918806-21C3-4278-8DD2-F4FDE5CE20C0}" srcId="{7BE7FED0-FA18-4754-81E7-F93DCE4E0909}" destId="{FCFE27F9-2035-4644-A4AA-67B9D4C2FF7D}" srcOrd="3" destOrd="0" parTransId="{DFDB5A63-FD9B-47D8-A9C6-955E0B9F23B6}" sibTransId="{2CA7D863-FAD4-40A7-8AC1-9304099CF6F9}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D2FFE122-819F-4140-A7E8-ACE4C2727642}" type="presOf" srcId="{FCFE27F9-2035-4644-A4AA-67B9D4C2FF7D}" destId="{D59E13D1-592E-45BD-B321-B01594161BBB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BBE834C2-E60C-49B2-8186-64139646A1A0}" srcId="{7BE7FED0-FA18-4754-81E7-F93DCE4E0909}" destId="{1C868BC4-0D13-4C88-BEA0-A5144509243B}" srcOrd="2" destOrd="0" parTransId="{63912F82-D941-498C-8222-1818CFC339B9}" sibTransId="{553EE32A-EF7C-42C7-BD30-36EDB4F58CDC}"/>
    <dgm:cxn modelId="{C9C601CA-DD19-4FDF-BA0D-FA2F031E4C0E}" type="presOf" srcId="{1C868BC4-0D13-4C88-BEA0-A5144509243B}" destId="{23BBB989-1327-4D66-B6AB-A199C7DC8EF9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  <dgm:cxn modelId="{587D20F0-D20D-4A1E-99AC-E71EA7CB1083}" type="presParOf" srcId="{158ADE51-E0CC-441F-AE66-55F651E7BB37}" destId="{CAFD224E-615E-4AA6-BFA6-07B46ED7DFB0}" srcOrd="4" destOrd="0" presId="urn:microsoft.com/office/officeart/2009/layout/CircleArrowProcess"/>
    <dgm:cxn modelId="{C736384B-C8D3-4A1B-B0C3-BE38D1EF28E3}" type="presParOf" srcId="{CAFD224E-615E-4AA6-BFA6-07B46ED7DFB0}" destId="{5238D433-E519-40AB-AF08-F1415F81951F}" srcOrd="0" destOrd="0" presId="urn:microsoft.com/office/officeart/2009/layout/CircleArrowProcess"/>
    <dgm:cxn modelId="{7F9305FC-6FCE-47EE-AD02-E0B94D0C7952}" type="presParOf" srcId="{158ADE51-E0CC-441F-AE66-55F651E7BB37}" destId="{23BBB989-1327-4D66-B6AB-A199C7DC8EF9}" srcOrd="5" destOrd="0" presId="urn:microsoft.com/office/officeart/2009/layout/CircleArrowProcess"/>
    <dgm:cxn modelId="{85B3BFF5-88E5-4052-90B5-CD5D21ECA129}" type="presParOf" srcId="{158ADE51-E0CC-441F-AE66-55F651E7BB37}" destId="{5D389AD6-5AE3-4410-9429-0A6E272A8911}" srcOrd="6" destOrd="0" presId="urn:microsoft.com/office/officeart/2009/layout/CircleArrowProcess"/>
    <dgm:cxn modelId="{D7AE6E90-1F72-49BD-81CB-A1296556B5BD}" type="presParOf" srcId="{5D389AD6-5AE3-4410-9429-0A6E272A8911}" destId="{2701C2B9-0FA4-4E49-9AFE-09C94AFEDDD2}" srcOrd="0" destOrd="0" presId="urn:microsoft.com/office/officeart/2009/layout/CircleArrowProcess"/>
    <dgm:cxn modelId="{7B44F2CB-BFBE-401B-8415-969918267AF8}" type="presParOf" srcId="{158ADE51-E0CC-441F-AE66-55F651E7BB37}" destId="{D59E13D1-592E-45BD-B321-B01594161BB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process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Neuron-Astroglial Interaction Model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B2207530-0B52-4381-BDE9-6DDAE9493FCB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E05644C-C98E-49AD-A6C5-FB95FD3CF061}" type="pres">
      <dgm:prSet presAssocID="{C7298981-15A5-47E5-9692-03AB06AC5184}" presName="Accent1" presStyleCnt="0"/>
      <dgm:spPr/>
    </dgm:pt>
    <dgm:pt modelId="{720E0E01-9DF2-4409-A103-4509D6AE1640}" type="pres">
      <dgm:prSet presAssocID="{C7298981-15A5-47E5-9692-03AB06AC5184}" presName="Accent" presStyleLbl="node1" presStyleIdx="0" presStyleCnt="1"/>
      <dgm:spPr/>
    </dgm:pt>
    <dgm:pt modelId="{BCEC0442-8C93-4ED4-85C9-BFB3D4A7EF41}" type="pres">
      <dgm:prSet presAssocID="{C7298981-15A5-47E5-9692-03AB06AC5184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C6F1BD2A-DDAB-4187-9FE8-BF3DD3A31039}" type="presOf" srcId="{C7298981-15A5-47E5-9692-03AB06AC5184}" destId="{BCEC0442-8C93-4ED4-85C9-BFB3D4A7EF41}" srcOrd="0" destOrd="0" presId="urn:microsoft.com/office/officeart/2009/layout/CircleArrowProcess"/>
    <dgm:cxn modelId="{BDF0E358-52D1-4882-B131-CCD6171BB0E7}" type="presOf" srcId="{7BE7FED0-FA18-4754-81E7-F93DCE4E0909}" destId="{B2207530-0B52-4381-BDE9-6DDAE9493FCB}" srcOrd="0" destOrd="0" presId="urn:microsoft.com/office/officeart/2009/layout/CircleArrowProcess"/>
    <dgm:cxn modelId="{2150823F-EF77-4BCF-955E-5431A076C937}" type="presParOf" srcId="{B2207530-0B52-4381-BDE9-6DDAE9493FCB}" destId="{AE05644C-C98E-49AD-A6C5-FB95FD3CF061}" srcOrd="0" destOrd="0" presId="urn:microsoft.com/office/officeart/2009/layout/CircleArrowProcess"/>
    <dgm:cxn modelId="{B1323D85-97FD-41F8-94CA-4E061002F073}" type="presParOf" srcId="{AE05644C-C98E-49AD-A6C5-FB95FD3CF061}" destId="{720E0E01-9DF2-4409-A103-4509D6AE1640}" srcOrd="0" destOrd="0" presId="urn:microsoft.com/office/officeart/2009/layout/CircleArrowProcess"/>
    <dgm:cxn modelId="{507077A9-D99F-473C-8A33-E310F536D4AB}" type="presParOf" srcId="{B2207530-0B52-4381-BDE9-6DDAE9493FCB}" destId="{BCEC0442-8C93-4ED4-85C9-BFB3D4A7EF41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2B7C0C-22C9-4144-934F-76FC9FE8F385}" type="doc">
      <dgm:prSet loTypeId="urn:microsoft.com/office/officeart/2005/8/layout/cycle3" loCatId="cycle" qsTypeId="urn:microsoft.com/office/officeart/2005/8/quickstyle/3d9" qsCatId="3D" csTypeId="urn:microsoft.com/office/officeart/2005/8/colors/accent2_2" csCatId="accent2" phldr="1"/>
      <dgm:spPr/>
      <dgm:t>
        <a:bodyPr/>
        <a:lstStyle/>
        <a:p>
          <a:endParaRPr lang="en-IE"/>
        </a:p>
      </dgm:t>
    </dgm:pt>
    <dgm:pt modelId="{48870528-65AF-4B67-80DC-8E2453FC72D3}">
      <dgm:prSet phldrT="[Text]"/>
      <dgm:spPr/>
      <dgm:t>
        <a:bodyPr/>
        <a:lstStyle/>
        <a:p>
          <a:r>
            <a:rPr lang="en-IE" dirty="0"/>
            <a:t>Create model</a:t>
          </a:r>
        </a:p>
      </dgm:t>
    </dgm:pt>
    <dgm:pt modelId="{05FBE760-0597-4000-B4D2-417DD1FB069C}" type="parTrans" cxnId="{43D90B45-3A87-47FE-A705-CEADD274D022}">
      <dgm:prSet/>
      <dgm:spPr/>
      <dgm:t>
        <a:bodyPr/>
        <a:lstStyle/>
        <a:p>
          <a:endParaRPr lang="en-IE"/>
        </a:p>
      </dgm:t>
    </dgm:pt>
    <dgm:pt modelId="{617FE39A-0252-410B-A5A8-3E019FDDD478}" type="sibTrans" cxnId="{43D90B45-3A87-47FE-A705-CEADD274D022}">
      <dgm:prSet/>
      <dgm:spPr/>
      <dgm:t>
        <a:bodyPr/>
        <a:lstStyle/>
        <a:p>
          <a:endParaRPr lang="en-IE"/>
        </a:p>
      </dgm:t>
    </dgm:pt>
    <dgm:pt modelId="{5FF39743-3B3F-474D-BD5C-E9531FCAD6C4}">
      <dgm:prSet phldrT="[Text]"/>
      <dgm:spPr/>
      <dgm:t>
        <a:bodyPr/>
        <a:lstStyle/>
        <a:p>
          <a:r>
            <a:rPr lang="en-IE" dirty="0"/>
            <a:t>Validate</a:t>
          </a:r>
        </a:p>
      </dgm:t>
    </dgm:pt>
    <dgm:pt modelId="{659AE3E7-3CB8-493C-A519-F4F14861AEA1}" type="parTrans" cxnId="{C39EB538-C0AC-4AD3-BC4E-772EB105FB5B}">
      <dgm:prSet/>
      <dgm:spPr/>
      <dgm:t>
        <a:bodyPr/>
        <a:lstStyle/>
        <a:p>
          <a:endParaRPr lang="en-IE"/>
        </a:p>
      </dgm:t>
    </dgm:pt>
    <dgm:pt modelId="{13D39E76-0C95-4204-B833-137E7C94B2CD}" type="sibTrans" cxnId="{C39EB538-C0AC-4AD3-BC4E-772EB105FB5B}">
      <dgm:prSet/>
      <dgm:spPr/>
      <dgm:t>
        <a:bodyPr/>
        <a:lstStyle/>
        <a:p>
          <a:endParaRPr lang="en-IE"/>
        </a:p>
      </dgm:t>
    </dgm:pt>
    <dgm:pt modelId="{1F5165EC-EEFB-4BE8-8D54-F745B0BB252F}">
      <dgm:prSet phldrT="[Text]"/>
      <dgm:spPr/>
      <dgm:t>
        <a:bodyPr/>
        <a:lstStyle/>
        <a:p>
          <a:r>
            <a:rPr lang="en-IE" dirty="0"/>
            <a:t>Analyse</a:t>
          </a:r>
        </a:p>
      </dgm:t>
    </dgm:pt>
    <dgm:pt modelId="{2439FF2B-FE12-487D-98ED-B9C0948A578F}" type="parTrans" cxnId="{73F31296-33E7-4790-B0DD-2DC84C6FB3B1}">
      <dgm:prSet/>
      <dgm:spPr/>
      <dgm:t>
        <a:bodyPr/>
        <a:lstStyle/>
        <a:p>
          <a:endParaRPr lang="en-IE"/>
        </a:p>
      </dgm:t>
    </dgm:pt>
    <dgm:pt modelId="{D6F44DC2-D1E1-4240-8C1D-43B38CF636F6}" type="sibTrans" cxnId="{73F31296-33E7-4790-B0DD-2DC84C6FB3B1}">
      <dgm:prSet/>
      <dgm:spPr/>
      <dgm:t>
        <a:bodyPr/>
        <a:lstStyle/>
        <a:p>
          <a:endParaRPr lang="en-IE"/>
        </a:p>
      </dgm:t>
    </dgm:pt>
    <dgm:pt modelId="{4D0666DE-B2F9-4FCC-8C81-60A1C6968CCE}">
      <dgm:prSet phldrT="[Text]"/>
      <dgm:spPr/>
      <dgm:t>
        <a:bodyPr/>
        <a:lstStyle/>
        <a:p>
          <a:r>
            <a:rPr lang="en-IE" dirty="0"/>
            <a:t>Predict</a:t>
          </a:r>
        </a:p>
      </dgm:t>
    </dgm:pt>
    <dgm:pt modelId="{2230ACB5-C8FB-4731-A972-B5564FEEBEC7}" type="parTrans" cxnId="{880EA6A3-8124-4F4A-B1C2-4F4C83F5759F}">
      <dgm:prSet/>
      <dgm:spPr/>
      <dgm:t>
        <a:bodyPr/>
        <a:lstStyle/>
        <a:p>
          <a:endParaRPr lang="en-IE"/>
        </a:p>
      </dgm:t>
    </dgm:pt>
    <dgm:pt modelId="{68408BD1-843B-4189-8FB8-379CEB7551F2}" type="sibTrans" cxnId="{880EA6A3-8124-4F4A-B1C2-4F4C83F5759F}">
      <dgm:prSet/>
      <dgm:spPr/>
      <dgm:t>
        <a:bodyPr/>
        <a:lstStyle/>
        <a:p>
          <a:endParaRPr lang="en-IE"/>
        </a:p>
      </dgm:t>
    </dgm:pt>
    <dgm:pt modelId="{8A13388B-E556-4F84-85DD-C8286B577C18}">
      <dgm:prSet phldrT="[Text]"/>
      <dgm:spPr/>
      <dgm:t>
        <a:bodyPr/>
        <a:lstStyle/>
        <a:p>
          <a:r>
            <a:rPr lang="en-IE" dirty="0"/>
            <a:t>Experiments</a:t>
          </a:r>
        </a:p>
      </dgm:t>
    </dgm:pt>
    <dgm:pt modelId="{9F91E604-77B6-42BD-8BB5-8A4222015FA0}" type="parTrans" cxnId="{D12104E3-899C-442A-825B-7356BAEC7FC8}">
      <dgm:prSet/>
      <dgm:spPr/>
      <dgm:t>
        <a:bodyPr/>
        <a:lstStyle/>
        <a:p>
          <a:endParaRPr lang="en-IE"/>
        </a:p>
      </dgm:t>
    </dgm:pt>
    <dgm:pt modelId="{D22A8862-E3A2-43FF-BBC7-EAAC5306EF9F}" type="sibTrans" cxnId="{D12104E3-899C-442A-825B-7356BAEC7FC8}">
      <dgm:prSet/>
      <dgm:spPr/>
      <dgm:t>
        <a:bodyPr/>
        <a:lstStyle/>
        <a:p>
          <a:endParaRPr lang="en-IE"/>
        </a:p>
      </dgm:t>
    </dgm:pt>
    <dgm:pt modelId="{08B1BDBD-A661-4C14-A38D-1C6EB0B207C9}" type="pres">
      <dgm:prSet presAssocID="{302B7C0C-22C9-4144-934F-76FC9FE8F385}" presName="Name0" presStyleCnt="0">
        <dgm:presLayoutVars>
          <dgm:dir/>
          <dgm:resizeHandles val="exact"/>
        </dgm:presLayoutVars>
      </dgm:prSet>
      <dgm:spPr/>
    </dgm:pt>
    <dgm:pt modelId="{2B47C695-6CD1-4DB9-BA5B-F520F711CD3E}" type="pres">
      <dgm:prSet presAssocID="{302B7C0C-22C9-4144-934F-76FC9FE8F385}" presName="cycle" presStyleCnt="0"/>
      <dgm:spPr/>
    </dgm:pt>
    <dgm:pt modelId="{C2942074-F49F-4A14-B2CF-5F9E097CFC27}" type="pres">
      <dgm:prSet presAssocID="{48870528-65AF-4B67-80DC-8E2453FC72D3}" presName="nodeFirstNode" presStyleLbl="node1" presStyleIdx="0" presStyleCnt="5">
        <dgm:presLayoutVars>
          <dgm:bulletEnabled val="1"/>
        </dgm:presLayoutVars>
      </dgm:prSet>
      <dgm:spPr/>
    </dgm:pt>
    <dgm:pt modelId="{FE31CA98-7B28-4508-84E8-55918CFD46E8}" type="pres">
      <dgm:prSet presAssocID="{617FE39A-0252-410B-A5A8-3E019FDDD478}" presName="sibTransFirstNode" presStyleLbl="bgShp" presStyleIdx="0" presStyleCnt="1"/>
      <dgm:spPr/>
    </dgm:pt>
    <dgm:pt modelId="{8C1D1304-BAA9-4BB3-A909-3F83839A8756}" type="pres">
      <dgm:prSet presAssocID="{5FF39743-3B3F-474D-BD5C-E9531FCAD6C4}" presName="nodeFollowingNodes" presStyleLbl="node1" presStyleIdx="1" presStyleCnt="5">
        <dgm:presLayoutVars>
          <dgm:bulletEnabled val="1"/>
        </dgm:presLayoutVars>
      </dgm:prSet>
      <dgm:spPr/>
    </dgm:pt>
    <dgm:pt modelId="{7C21CAE4-23F4-4BB1-970F-ADFC986C1BF7}" type="pres">
      <dgm:prSet presAssocID="{1F5165EC-EEFB-4BE8-8D54-F745B0BB252F}" presName="nodeFollowingNodes" presStyleLbl="node1" presStyleIdx="2" presStyleCnt="5" custRadScaleRad="106683" custRadScaleInc="-33217">
        <dgm:presLayoutVars>
          <dgm:bulletEnabled val="1"/>
        </dgm:presLayoutVars>
      </dgm:prSet>
      <dgm:spPr/>
    </dgm:pt>
    <dgm:pt modelId="{DE8F9E25-11EE-4249-A26A-821A54D6E0C2}" type="pres">
      <dgm:prSet presAssocID="{4D0666DE-B2F9-4FCC-8C81-60A1C6968CCE}" presName="nodeFollowingNodes" presStyleLbl="node1" presStyleIdx="3" presStyleCnt="5" custRadScaleRad="93612" custRadScaleInc="21613">
        <dgm:presLayoutVars>
          <dgm:bulletEnabled val="1"/>
        </dgm:presLayoutVars>
      </dgm:prSet>
      <dgm:spPr/>
    </dgm:pt>
    <dgm:pt modelId="{AA57AC99-69E7-4BED-BD88-E55AD79F16E8}" type="pres">
      <dgm:prSet presAssocID="{8A13388B-E556-4F84-85DD-C8286B577C1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918FE13-6B6A-4720-B849-FA43011ED7D5}" type="presOf" srcId="{5FF39743-3B3F-474D-BD5C-E9531FCAD6C4}" destId="{8C1D1304-BAA9-4BB3-A909-3F83839A8756}" srcOrd="0" destOrd="0" presId="urn:microsoft.com/office/officeart/2005/8/layout/cycle3"/>
    <dgm:cxn modelId="{2B98711C-6020-4090-BD31-0EEEB8402634}" type="presOf" srcId="{48870528-65AF-4B67-80DC-8E2453FC72D3}" destId="{C2942074-F49F-4A14-B2CF-5F9E097CFC27}" srcOrd="0" destOrd="0" presId="urn:microsoft.com/office/officeart/2005/8/layout/cycle3"/>
    <dgm:cxn modelId="{0F41BB2A-A258-46B1-B10E-EFFB4AC7B70F}" type="presOf" srcId="{302B7C0C-22C9-4144-934F-76FC9FE8F385}" destId="{08B1BDBD-A661-4C14-A38D-1C6EB0B207C9}" srcOrd="0" destOrd="0" presId="urn:microsoft.com/office/officeart/2005/8/layout/cycle3"/>
    <dgm:cxn modelId="{C39EB538-C0AC-4AD3-BC4E-772EB105FB5B}" srcId="{302B7C0C-22C9-4144-934F-76FC9FE8F385}" destId="{5FF39743-3B3F-474D-BD5C-E9531FCAD6C4}" srcOrd="1" destOrd="0" parTransId="{659AE3E7-3CB8-493C-A519-F4F14861AEA1}" sibTransId="{13D39E76-0C95-4204-B833-137E7C94B2CD}"/>
    <dgm:cxn modelId="{3AAE263F-ABD1-448E-BCAD-A1EC42B4E46E}" type="presOf" srcId="{8A13388B-E556-4F84-85DD-C8286B577C18}" destId="{AA57AC99-69E7-4BED-BD88-E55AD79F16E8}" srcOrd="0" destOrd="0" presId="urn:microsoft.com/office/officeart/2005/8/layout/cycle3"/>
    <dgm:cxn modelId="{43D90B45-3A87-47FE-A705-CEADD274D022}" srcId="{302B7C0C-22C9-4144-934F-76FC9FE8F385}" destId="{48870528-65AF-4B67-80DC-8E2453FC72D3}" srcOrd="0" destOrd="0" parTransId="{05FBE760-0597-4000-B4D2-417DD1FB069C}" sibTransId="{617FE39A-0252-410B-A5A8-3E019FDDD478}"/>
    <dgm:cxn modelId="{4BFA4C79-3EAB-4F93-9CF8-97E6F8E53EF6}" type="presOf" srcId="{4D0666DE-B2F9-4FCC-8C81-60A1C6968CCE}" destId="{DE8F9E25-11EE-4249-A26A-821A54D6E0C2}" srcOrd="0" destOrd="0" presId="urn:microsoft.com/office/officeart/2005/8/layout/cycle3"/>
    <dgm:cxn modelId="{73F31296-33E7-4790-B0DD-2DC84C6FB3B1}" srcId="{302B7C0C-22C9-4144-934F-76FC9FE8F385}" destId="{1F5165EC-EEFB-4BE8-8D54-F745B0BB252F}" srcOrd="2" destOrd="0" parTransId="{2439FF2B-FE12-487D-98ED-B9C0948A578F}" sibTransId="{D6F44DC2-D1E1-4240-8C1D-43B38CF636F6}"/>
    <dgm:cxn modelId="{3807BDA2-7D57-440C-9B93-B7AE7A935A5E}" type="presOf" srcId="{617FE39A-0252-410B-A5A8-3E019FDDD478}" destId="{FE31CA98-7B28-4508-84E8-55918CFD46E8}" srcOrd="0" destOrd="0" presId="urn:microsoft.com/office/officeart/2005/8/layout/cycle3"/>
    <dgm:cxn modelId="{880EA6A3-8124-4F4A-B1C2-4F4C83F5759F}" srcId="{302B7C0C-22C9-4144-934F-76FC9FE8F385}" destId="{4D0666DE-B2F9-4FCC-8C81-60A1C6968CCE}" srcOrd="3" destOrd="0" parTransId="{2230ACB5-C8FB-4731-A972-B5564FEEBEC7}" sibTransId="{68408BD1-843B-4189-8FB8-379CEB7551F2}"/>
    <dgm:cxn modelId="{264FD7AF-47AE-40FD-A83F-9BFD5C24F2F5}" type="presOf" srcId="{1F5165EC-EEFB-4BE8-8D54-F745B0BB252F}" destId="{7C21CAE4-23F4-4BB1-970F-ADFC986C1BF7}" srcOrd="0" destOrd="0" presId="urn:microsoft.com/office/officeart/2005/8/layout/cycle3"/>
    <dgm:cxn modelId="{D12104E3-899C-442A-825B-7356BAEC7FC8}" srcId="{302B7C0C-22C9-4144-934F-76FC9FE8F385}" destId="{8A13388B-E556-4F84-85DD-C8286B577C18}" srcOrd="4" destOrd="0" parTransId="{9F91E604-77B6-42BD-8BB5-8A4222015FA0}" sibTransId="{D22A8862-E3A2-43FF-BBC7-EAAC5306EF9F}"/>
    <dgm:cxn modelId="{E9616591-C461-461B-B139-CDC10F86A3D6}" type="presParOf" srcId="{08B1BDBD-A661-4C14-A38D-1C6EB0B207C9}" destId="{2B47C695-6CD1-4DB9-BA5B-F520F711CD3E}" srcOrd="0" destOrd="0" presId="urn:microsoft.com/office/officeart/2005/8/layout/cycle3"/>
    <dgm:cxn modelId="{5F725BFA-7121-453E-B837-79482194C996}" type="presParOf" srcId="{2B47C695-6CD1-4DB9-BA5B-F520F711CD3E}" destId="{C2942074-F49F-4A14-B2CF-5F9E097CFC27}" srcOrd="0" destOrd="0" presId="urn:microsoft.com/office/officeart/2005/8/layout/cycle3"/>
    <dgm:cxn modelId="{B24F4D54-1415-4A18-AAA2-7A203FD157CB}" type="presParOf" srcId="{2B47C695-6CD1-4DB9-BA5B-F520F711CD3E}" destId="{FE31CA98-7B28-4508-84E8-55918CFD46E8}" srcOrd="1" destOrd="0" presId="urn:microsoft.com/office/officeart/2005/8/layout/cycle3"/>
    <dgm:cxn modelId="{3C6730F3-0BBF-44E6-8461-48F0BD3EE495}" type="presParOf" srcId="{2B47C695-6CD1-4DB9-BA5B-F520F711CD3E}" destId="{8C1D1304-BAA9-4BB3-A909-3F83839A8756}" srcOrd="2" destOrd="0" presId="urn:microsoft.com/office/officeart/2005/8/layout/cycle3"/>
    <dgm:cxn modelId="{90226A02-2E94-4367-9374-40EC8342E1A5}" type="presParOf" srcId="{2B47C695-6CD1-4DB9-BA5B-F520F711CD3E}" destId="{7C21CAE4-23F4-4BB1-970F-ADFC986C1BF7}" srcOrd="3" destOrd="0" presId="urn:microsoft.com/office/officeart/2005/8/layout/cycle3"/>
    <dgm:cxn modelId="{CB38593B-9EE3-4DF2-ADB1-78DA68DBCCB6}" type="presParOf" srcId="{2B47C695-6CD1-4DB9-BA5B-F520F711CD3E}" destId="{DE8F9E25-11EE-4249-A26A-821A54D6E0C2}" srcOrd="4" destOrd="0" presId="urn:microsoft.com/office/officeart/2005/8/layout/cycle3"/>
    <dgm:cxn modelId="{6E08443C-081A-40B3-A86E-5513DB10DB0A}" type="presParOf" srcId="{2B47C695-6CD1-4DB9-BA5B-F520F711CD3E}" destId="{AA57AC99-69E7-4BED-BD88-E55AD79F16E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A79200-0A38-4510-B68A-CA115C4B6CEF}" type="doc">
      <dgm:prSet loTypeId="urn:microsoft.com/office/officeart/2005/8/layout/cycle8" loCatId="cycle" qsTypeId="urn:microsoft.com/office/officeart/2005/8/quickstyle/3d3" qsCatId="3D" csTypeId="urn:microsoft.com/office/officeart/2005/8/colors/colorful1" csCatId="colorful" phldr="1"/>
      <dgm:spPr/>
    </dgm:pt>
    <dgm:pt modelId="{7E59F9C2-AD4B-49B4-AD05-107F6DA8739A}">
      <dgm:prSet phldrT="[Text]"/>
      <dgm:spPr/>
      <dgm:t>
        <a:bodyPr/>
        <a:lstStyle/>
        <a:p>
          <a:r>
            <a:rPr lang="en-IE" dirty="0"/>
            <a:t>Test</a:t>
          </a:r>
        </a:p>
      </dgm:t>
    </dgm:pt>
    <dgm:pt modelId="{909D143B-A4C6-4A1E-AE12-AD59B6780894}" type="parTrans" cxnId="{F37BD669-038D-471E-AAD1-F9452B78F91A}">
      <dgm:prSet/>
      <dgm:spPr/>
      <dgm:t>
        <a:bodyPr/>
        <a:lstStyle/>
        <a:p>
          <a:endParaRPr lang="en-IE"/>
        </a:p>
      </dgm:t>
    </dgm:pt>
    <dgm:pt modelId="{695808F9-C181-48BD-9FCB-5F28C367A59A}" type="sibTrans" cxnId="{F37BD669-038D-471E-AAD1-F9452B78F91A}">
      <dgm:prSet/>
      <dgm:spPr/>
      <dgm:t>
        <a:bodyPr/>
        <a:lstStyle/>
        <a:p>
          <a:endParaRPr lang="en-IE"/>
        </a:p>
      </dgm:t>
    </dgm:pt>
    <dgm:pt modelId="{408CB333-41BF-4E65-BDA6-87275067FA97}">
      <dgm:prSet phldrT="[Text]"/>
      <dgm:spPr/>
      <dgm:t>
        <a:bodyPr/>
        <a:lstStyle/>
        <a:p>
          <a:r>
            <a:rPr lang="en-IE" dirty="0"/>
            <a:t>Compare</a:t>
          </a:r>
        </a:p>
      </dgm:t>
    </dgm:pt>
    <dgm:pt modelId="{6651D6E5-2500-4B1F-87E8-6AD875AEFF30}" type="parTrans" cxnId="{D0571612-0D9F-45C7-835D-9B88729B484C}">
      <dgm:prSet/>
      <dgm:spPr/>
      <dgm:t>
        <a:bodyPr/>
        <a:lstStyle/>
        <a:p>
          <a:endParaRPr lang="en-IE"/>
        </a:p>
      </dgm:t>
    </dgm:pt>
    <dgm:pt modelId="{DBD3DDB2-5992-408B-B09B-BD5DEBAD82E9}" type="sibTrans" cxnId="{D0571612-0D9F-45C7-835D-9B88729B484C}">
      <dgm:prSet/>
      <dgm:spPr/>
      <dgm:t>
        <a:bodyPr/>
        <a:lstStyle/>
        <a:p>
          <a:endParaRPr lang="en-IE"/>
        </a:p>
      </dgm:t>
    </dgm:pt>
    <dgm:pt modelId="{34854181-5657-4A1C-8305-F1A84A6B4622}">
      <dgm:prSet phldrT="[Text]"/>
      <dgm:spPr/>
      <dgm:t>
        <a:bodyPr/>
        <a:lstStyle/>
        <a:p>
          <a:r>
            <a:rPr lang="en-IE" dirty="0"/>
            <a:t>Edit</a:t>
          </a:r>
        </a:p>
      </dgm:t>
    </dgm:pt>
    <dgm:pt modelId="{99C1F303-DD21-472C-A342-54F2D97BEA6A}" type="parTrans" cxnId="{34F87CF7-C40D-449F-8610-924ADB10E489}">
      <dgm:prSet/>
      <dgm:spPr/>
      <dgm:t>
        <a:bodyPr/>
        <a:lstStyle/>
        <a:p>
          <a:endParaRPr lang="en-IE"/>
        </a:p>
      </dgm:t>
    </dgm:pt>
    <dgm:pt modelId="{2C39D2B2-7A49-4BA6-B7D4-FAC829F32B09}" type="sibTrans" cxnId="{34F87CF7-C40D-449F-8610-924ADB10E489}">
      <dgm:prSet/>
      <dgm:spPr/>
      <dgm:t>
        <a:bodyPr/>
        <a:lstStyle/>
        <a:p>
          <a:endParaRPr lang="en-IE"/>
        </a:p>
      </dgm:t>
    </dgm:pt>
    <dgm:pt modelId="{FD00761F-7CD0-48C7-9A34-4939D20E8610}" type="pres">
      <dgm:prSet presAssocID="{7EA79200-0A38-4510-B68A-CA115C4B6CEF}" presName="compositeShape" presStyleCnt="0">
        <dgm:presLayoutVars>
          <dgm:chMax val="7"/>
          <dgm:dir/>
          <dgm:resizeHandles val="exact"/>
        </dgm:presLayoutVars>
      </dgm:prSet>
      <dgm:spPr/>
    </dgm:pt>
    <dgm:pt modelId="{0F9197DB-BF29-4AB4-9B99-DB0E3C685ED6}" type="pres">
      <dgm:prSet presAssocID="{7EA79200-0A38-4510-B68A-CA115C4B6CEF}" presName="wedge1" presStyleLbl="node1" presStyleIdx="0" presStyleCnt="3"/>
      <dgm:spPr/>
    </dgm:pt>
    <dgm:pt modelId="{B1F4A026-7118-4EFD-9595-EC57DB7AF5E9}" type="pres">
      <dgm:prSet presAssocID="{7EA79200-0A38-4510-B68A-CA115C4B6CEF}" presName="dummy1a" presStyleCnt="0"/>
      <dgm:spPr/>
    </dgm:pt>
    <dgm:pt modelId="{3B88974E-5069-4E44-B316-6F1012D0851D}" type="pres">
      <dgm:prSet presAssocID="{7EA79200-0A38-4510-B68A-CA115C4B6CEF}" presName="dummy1b" presStyleCnt="0"/>
      <dgm:spPr/>
    </dgm:pt>
    <dgm:pt modelId="{B224A91B-5D4E-424B-83A0-BB8B3FC4BFB5}" type="pres">
      <dgm:prSet presAssocID="{7EA79200-0A38-4510-B68A-CA115C4B6CE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248CE4-D74E-4BE0-9E40-23A24583DE39}" type="pres">
      <dgm:prSet presAssocID="{7EA79200-0A38-4510-B68A-CA115C4B6CEF}" presName="wedge2" presStyleLbl="node1" presStyleIdx="1" presStyleCnt="3"/>
      <dgm:spPr/>
    </dgm:pt>
    <dgm:pt modelId="{BE1DF00D-0503-4736-A9E6-60F21AD46551}" type="pres">
      <dgm:prSet presAssocID="{7EA79200-0A38-4510-B68A-CA115C4B6CEF}" presName="dummy2a" presStyleCnt="0"/>
      <dgm:spPr/>
    </dgm:pt>
    <dgm:pt modelId="{BDEF5B66-5BA1-4E62-BF37-D587288D2404}" type="pres">
      <dgm:prSet presAssocID="{7EA79200-0A38-4510-B68A-CA115C4B6CEF}" presName="dummy2b" presStyleCnt="0"/>
      <dgm:spPr/>
    </dgm:pt>
    <dgm:pt modelId="{34444A2E-E2E9-48B1-8D88-E495659298FA}" type="pres">
      <dgm:prSet presAssocID="{7EA79200-0A38-4510-B68A-CA115C4B6CE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3772DFD-32E7-408F-83A7-1A956976D0C8}" type="pres">
      <dgm:prSet presAssocID="{7EA79200-0A38-4510-B68A-CA115C4B6CEF}" presName="wedge3" presStyleLbl="node1" presStyleIdx="2" presStyleCnt="3"/>
      <dgm:spPr/>
    </dgm:pt>
    <dgm:pt modelId="{E267AA39-7257-4A62-AAFA-11D47B0A6C5B}" type="pres">
      <dgm:prSet presAssocID="{7EA79200-0A38-4510-B68A-CA115C4B6CEF}" presName="dummy3a" presStyleCnt="0"/>
      <dgm:spPr/>
    </dgm:pt>
    <dgm:pt modelId="{8C23F3E5-7FAE-4A59-86BE-F75D22A4EC77}" type="pres">
      <dgm:prSet presAssocID="{7EA79200-0A38-4510-B68A-CA115C4B6CEF}" presName="dummy3b" presStyleCnt="0"/>
      <dgm:spPr/>
    </dgm:pt>
    <dgm:pt modelId="{52768424-F00C-4177-9FE0-04A6E239BAB9}" type="pres">
      <dgm:prSet presAssocID="{7EA79200-0A38-4510-B68A-CA115C4B6CE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E69D9B6-2A57-4D84-ABE8-ECA8BE7BE557}" type="pres">
      <dgm:prSet presAssocID="{695808F9-C181-48BD-9FCB-5F28C367A59A}" presName="arrowWedge1" presStyleLbl="fgSibTrans2D1" presStyleIdx="0" presStyleCnt="3"/>
      <dgm:spPr/>
    </dgm:pt>
    <dgm:pt modelId="{DB0ECD4A-25D8-46E5-A157-16ED50042870}" type="pres">
      <dgm:prSet presAssocID="{DBD3DDB2-5992-408B-B09B-BD5DEBAD82E9}" presName="arrowWedge2" presStyleLbl="fgSibTrans2D1" presStyleIdx="1" presStyleCnt="3"/>
      <dgm:spPr/>
    </dgm:pt>
    <dgm:pt modelId="{3E894A7F-722E-484B-AF89-C27A0BA67807}" type="pres">
      <dgm:prSet presAssocID="{2C39D2B2-7A49-4BA6-B7D4-FAC829F32B09}" presName="arrowWedge3" presStyleLbl="fgSibTrans2D1" presStyleIdx="2" presStyleCnt="3"/>
      <dgm:spPr/>
    </dgm:pt>
  </dgm:ptLst>
  <dgm:cxnLst>
    <dgm:cxn modelId="{440D6404-B059-4219-9098-3F1F498222B7}" type="presOf" srcId="{7E59F9C2-AD4B-49B4-AD05-107F6DA8739A}" destId="{B224A91B-5D4E-424B-83A0-BB8B3FC4BFB5}" srcOrd="1" destOrd="0" presId="urn:microsoft.com/office/officeart/2005/8/layout/cycle8"/>
    <dgm:cxn modelId="{D0571612-0D9F-45C7-835D-9B88729B484C}" srcId="{7EA79200-0A38-4510-B68A-CA115C4B6CEF}" destId="{408CB333-41BF-4E65-BDA6-87275067FA97}" srcOrd="1" destOrd="0" parTransId="{6651D6E5-2500-4B1F-87E8-6AD875AEFF30}" sibTransId="{DBD3DDB2-5992-408B-B09B-BD5DEBAD82E9}"/>
    <dgm:cxn modelId="{F37BD669-038D-471E-AAD1-F9452B78F91A}" srcId="{7EA79200-0A38-4510-B68A-CA115C4B6CEF}" destId="{7E59F9C2-AD4B-49B4-AD05-107F6DA8739A}" srcOrd="0" destOrd="0" parTransId="{909D143B-A4C6-4A1E-AE12-AD59B6780894}" sibTransId="{695808F9-C181-48BD-9FCB-5F28C367A59A}"/>
    <dgm:cxn modelId="{16F4C173-C9AF-40A5-A436-E2A59EC140C6}" type="presOf" srcId="{408CB333-41BF-4E65-BDA6-87275067FA97}" destId="{B8248CE4-D74E-4BE0-9E40-23A24583DE39}" srcOrd="0" destOrd="0" presId="urn:microsoft.com/office/officeart/2005/8/layout/cycle8"/>
    <dgm:cxn modelId="{991FAC75-A4D8-4235-AA6A-534FD3CCD3D0}" type="presOf" srcId="{34854181-5657-4A1C-8305-F1A84A6B4622}" destId="{E3772DFD-32E7-408F-83A7-1A956976D0C8}" srcOrd="0" destOrd="0" presId="urn:microsoft.com/office/officeart/2005/8/layout/cycle8"/>
    <dgm:cxn modelId="{A5490157-1F8F-46F0-8D92-1FF41B7623EC}" type="presOf" srcId="{7EA79200-0A38-4510-B68A-CA115C4B6CEF}" destId="{FD00761F-7CD0-48C7-9A34-4939D20E8610}" srcOrd="0" destOrd="0" presId="urn:microsoft.com/office/officeart/2005/8/layout/cycle8"/>
    <dgm:cxn modelId="{5AD9847E-1C0E-463D-B74C-7B0A5A9D2F81}" type="presOf" srcId="{34854181-5657-4A1C-8305-F1A84A6B4622}" destId="{52768424-F00C-4177-9FE0-04A6E239BAB9}" srcOrd="1" destOrd="0" presId="urn:microsoft.com/office/officeart/2005/8/layout/cycle8"/>
    <dgm:cxn modelId="{2A13AACA-7F98-40F8-81E3-B15D4F5E497D}" type="presOf" srcId="{7E59F9C2-AD4B-49B4-AD05-107F6DA8739A}" destId="{0F9197DB-BF29-4AB4-9B99-DB0E3C685ED6}" srcOrd="0" destOrd="0" presId="urn:microsoft.com/office/officeart/2005/8/layout/cycle8"/>
    <dgm:cxn modelId="{887F35E3-1F4C-46BC-806B-9263893022ED}" type="presOf" srcId="{408CB333-41BF-4E65-BDA6-87275067FA97}" destId="{34444A2E-E2E9-48B1-8D88-E495659298FA}" srcOrd="1" destOrd="0" presId="urn:microsoft.com/office/officeart/2005/8/layout/cycle8"/>
    <dgm:cxn modelId="{34F87CF7-C40D-449F-8610-924ADB10E489}" srcId="{7EA79200-0A38-4510-B68A-CA115C4B6CEF}" destId="{34854181-5657-4A1C-8305-F1A84A6B4622}" srcOrd="2" destOrd="0" parTransId="{99C1F303-DD21-472C-A342-54F2D97BEA6A}" sibTransId="{2C39D2B2-7A49-4BA6-B7D4-FAC829F32B09}"/>
    <dgm:cxn modelId="{26330FCE-69E2-457F-810B-3395123571B0}" type="presParOf" srcId="{FD00761F-7CD0-48C7-9A34-4939D20E8610}" destId="{0F9197DB-BF29-4AB4-9B99-DB0E3C685ED6}" srcOrd="0" destOrd="0" presId="urn:microsoft.com/office/officeart/2005/8/layout/cycle8"/>
    <dgm:cxn modelId="{E8A58D87-02A8-463F-AB47-260F628A5C78}" type="presParOf" srcId="{FD00761F-7CD0-48C7-9A34-4939D20E8610}" destId="{B1F4A026-7118-4EFD-9595-EC57DB7AF5E9}" srcOrd="1" destOrd="0" presId="urn:microsoft.com/office/officeart/2005/8/layout/cycle8"/>
    <dgm:cxn modelId="{688EB865-2CBF-465B-9A17-A644B8D3531C}" type="presParOf" srcId="{FD00761F-7CD0-48C7-9A34-4939D20E8610}" destId="{3B88974E-5069-4E44-B316-6F1012D0851D}" srcOrd="2" destOrd="0" presId="urn:microsoft.com/office/officeart/2005/8/layout/cycle8"/>
    <dgm:cxn modelId="{23985E1E-D781-4702-897B-6AC8CDD605B5}" type="presParOf" srcId="{FD00761F-7CD0-48C7-9A34-4939D20E8610}" destId="{B224A91B-5D4E-424B-83A0-BB8B3FC4BFB5}" srcOrd="3" destOrd="0" presId="urn:microsoft.com/office/officeart/2005/8/layout/cycle8"/>
    <dgm:cxn modelId="{E28E0E61-7A8C-4E7B-A064-B979EA88ED41}" type="presParOf" srcId="{FD00761F-7CD0-48C7-9A34-4939D20E8610}" destId="{B8248CE4-D74E-4BE0-9E40-23A24583DE39}" srcOrd="4" destOrd="0" presId="urn:microsoft.com/office/officeart/2005/8/layout/cycle8"/>
    <dgm:cxn modelId="{0DD12EA7-4794-433D-8394-3153F1211CA3}" type="presParOf" srcId="{FD00761F-7CD0-48C7-9A34-4939D20E8610}" destId="{BE1DF00D-0503-4736-A9E6-60F21AD46551}" srcOrd="5" destOrd="0" presId="urn:microsoft.com/office/officeart/2005/8/layout/cycle8"/>
    <dgm:cxn modelId="{3C524304-9C80-464E-A389-92259635C3B0}" type="presParOf" srcId="{FD00761F-7CD0-48C7-9A34-4939D20E8610}" destId="{BDEF5B66-5BA1-4E62-BF37-D587288D2404}" srcOrd="6" destOrd="0" presId="urn:microsoft.com/office/officeart/2005/8/layout/cycle8"/>
    <dgm:cxn modelId="{4809D5EB-FF3E-4B8E-99EF-4BC375B89077}" type="presParOf" srcId="{FD00761F-7CD0-48C7-9A34-4939D20E8610}" destId="{34444A2E-E2E9-48B1-8D88-E495659298FA}" srcOrd="7" destOrd="0" presId="urn:microsoft.com/office/officeart/2005/8/layout/cycle8"/>
    <dgm:cxn modelId="{8B963C5F-CE31-4C1E-A00D-B553A2FC126E}" type="presParOf" srcId="{FD00761F-7CD0-48C7-9A34-4939D20E8610}" destId="{E3772DFD-32E7-408F-83A7-1A956976D0C8}" srcOrd="8" destOrd="0" presId="urn:microsoft.com/office/officeart/2005/8/layout/cycle8"/>
    <dgm:cxn modelId="{53E3BED5-AF32-4EA3-A338-CFD3F4315E18}" type="presParOf" srcId="{FD00761F-7CD0-48C7-9A34-4939D20E8610}" destId="{E267AA39-7257-4A62-AAFA-11D47B0A6C5B}" srcOrd="9" destOrd="0" presId="urn:microsoft.com/office/officeart/2005/8/layout/cycle8"/>
    <dgm:cxn modelId="{616CED56-752E-45D6-B158-9A66BCB87539}" type="presParOf" srcId="{FD00761F-7CD0-48C7-9A34-4939D20E8610}" destId="{8C23F3E5-7FAE-4A59-86BE-F75D22A4EC77}" srcOrd="10" destOrd="0" presId="urn:microsoft.com/office/officeart/2005/8/layout/cycle8"/>
    <dgm:cxn modelId="{FF0BD911-C5AD-44B3-88EB-F4BD9E69A327}" type="presParOf" srcId="{FD00761F-7CD0-48C7-9A34-4939D20E8610}" destId="{52768424-F00C-4177-9FE0-04A6E239BAB9}" srcOrd="11" destOrd="0" presId="urn:microsoft.com/office/officeart/2005/8/layout/cycle8"/>
    <dgm:cxn modelId="{AAF9F189-B106-47CF-A500-210B1E4AFCD5}" type="presParOf" srcId="{FD00761F-7CD0-48C7-9A34-4939D20E8610}" destId="{EE69D9B6-2A57-4D84-ABE8-ECA8BE7BE557}" srcOrd="12" destOrd="0" presId="urn:microsoft.com/office/officeart/2005/8/layout/cycle8"/>
    <dgm:cxn modelId="{B07D782D-D37C-439A-9A88-E08E9218A7D6}" type="presParOf" srcId="{FD00761F-7CD0-48C7-9A34-4939D20E8610}" destId="{DB0ECD4A-25D8-46E5-A157-16ED50042870}" srcOrd="13" destOrd="0" presId="urn:microsoft.com/office/officeart/2005/8/layout/cycle8"/>
    <dgm:cxn modelId="{FEED6D9E-A571-4DF9-9668-F8D5FBDBC1F2}" type="presParOf" srcId="{FD00761F-7CD0-48C7-9A34-4939D20E8610}" destId="{3E894A7F-722E-484B-AF89-C27A0BA6780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Astrocytes Neurons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C949D7C-17EE-4E47-BA88-EEF0686F31C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Dev &amp; Use of Models</a:t>
          </a:r>
        </a:p>
      </dgm:t>
    </dgm:pt>
    <dgm:pt modelId="{12C438AC-5495-41F0-9280-9A9214F75E06}" type="par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7E38C6B6-89AA-4BD3-8BF8-E1DA41440B00}" type="sibTrans" cxnId="{546A9429-6056-41D1-B589-300D6492FCAF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F5028814-AD8E-45A4-880B-12190F290ADC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Neuronal AP Model</a:t>
          </a:r>
          <a:endParaRPr lang="en-IE" sz="2000" dirty="0">
            <a:solidFill>
              <a:schemeClr val="bg1"/>
            </a:solidFill>
          </a:endParaRPr>
        </a:p>
      </dgm:t>
    </dgm:pt>
    <dgm:pt modelId="{AB5E8AAB-FFF6-41E5-8E78-D24377CDCC71}" type="par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9B1F9341-0A09-40F2-AAA1-72E1270ABFA8}" type="sibTrans" cxnId="{1E978C7E-C281-4460-B982-BB8B50BFD127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5CDA19BD-E147-4EF4-9E52-79A601E0E41B}">
      <dgm:prSet phldrT="[Text]" custT="1"/>
      <dgm:spPr/>
      <dgm:t>
        <a:bodyPr/>
        <a:lstStyle/>
        <a:p>
          <a:r>
            <a:rPr lang="en-IE" sz="2000">
              <a:solidFill>
                <a:schemeClr val="bg1"/>
              </a:solidFill>
            </a:rPr>
            <a:t>Neuron Model Tutorial</a:t>
          </a:r>
          <a:endParaRPr lang="en-IE" sz="2000" dirty="0">
            <a:solidFill>
              <a:schemeClr val="bg1"/>
            </a:solidFill>
          </a:endParaRPr>
        </a:p>
      </dgm:t>
    </dgm:pt>
    <dgm:pt modelId="{9ADF97F9-FE07-4660-B56F-7555C836B5E9}" type="par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A30211F6-89AA-4CE9-85EE-E7171723BBA2}" type="sibTrans" cxnId="{37A4752B-2F50-450C-BEC3-CBEB98DA446E}">
      <dgm:prSet/>
      <dgm:spPr/>
      <dgm:t>
        <a:bodyPr/>
        <a:lstStyle/>
        <a:p>
          <a:endParaRPr lang="en-IE">
            <a:solidFill>
              <a:schemeClr val="bg1"/>
            </a:solidFill>
          </a:endParaRPr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4DE062-02A1-4CBC-A8D0-8EAF9554CE72}" type="pres">
      <dgm:prSet presAssocID="{1C868BC4-0D13-4C88-BEA0-A5144509243B}" presName="Accent1" presStyleCnt="0"/>
      <dgm:spPr/>
    </dgm:pt>
    <dgm:pt modelId="{5238D433-E519-40AB-AF08-F1415F81951F}" type="pres">
      <dgm:prSet presAssocID="{1C868BC4-0D13-4C88-BEA0-A5144509243B}" presName="Accent" presStyleLbl="node1" presStyleIdx="0" presStyleCnt="4"/>
      <dgm:spPr/>
    </dgm:pt>
    <dgm:pt modelId="{6EF6DA0F-EC80-4EEA-8FE5-57E586810BBF}" type="pres">
      <dgm:prSet presAssocID="{1C868BC4-0D13-4C88-BEA0-A5144509243B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A07E6A8-F170-4BD7-B847-6FD7A5EDC633}" type="pres">
      <dgm:prSet presAssocID="{7C949D7C-17EE-4E47-BA88-EEF0686F31C7}" presName="Accent2" presStyleCnt="0"/>
      <dgm:spPr/>
    </dgm:pt>
    <dgm:pt modelId="{EEA90D46-C00C-4A41-B0DE-E85858EBAAD6}" type="pres">
      <dgm:prSet presAssocID="{7C949D7C-17EE-4E47-BA88-EEF0686F31C7}" presName="Accent" presStyleLbl="node1" presStyleIdx="1" presStyleCnt="4"/>
      <dgm:spPr/>
    </dgm:pt>
    <dgm:pt modelId="{9387151D-8016-4EF4-A2E7-03BB671F4952}" type="pres">
      <dgm:prSet presAssocID="{7C949D7C-17EE-4E47-BA88-EEF0686F31C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BFA6BA8-657E-472B-9479-043AD6FB3C5B}" type="pres">
      <dgm:prSet presAssocID="{F5028814-AD8E-45A4-880B-12190F290ADC}" presName="Accent3" presStyleCnt="0"/>
      <dgm:spPr/>
    </dgm:pt>
    <dgm:pt modelId="{CCAC41AD-BCE8-485C-877F-ADBAD887F228}" type="pres">
      <dgm:prSet presAssocID="{F5028814-AD8E-45A4-880B-12190F290ADC}" presName="Accent" presStyleLbl="node1" presStyleIdx="2" presStyleCnt="4"/>
      <dgm:spPr/>
    </dgm:pt>
    <dgm:pt modelId="{CA1C1362-792E-4DEA-B456-6928157CD228}" type="pres">
      <dgm:prSet presAssocID="{F5028814-AD8E-45A4-880B-12190F290AD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D9BC0CA-70AA-4E02-AAB5-30B5B8E9EF9A}" type="pres">
      <dgm:prSet presAssocID="{5CDA19BD-E147-4EF4-9E52-79A601E0E41B}" presName="Accent4" presStyleCnt="0"/>
      <dgm:spPr/>
    </dgm:pt>
    <dgm:pt modelId="{77CD73AB-40C7-4463-9F12-F86332210F87}" type="pres">
      <dgm:prSet presAssocID="{5CDA19BD-E147-4EF4-9E52-79A601E0E41B}" presName="Accent" presStyleLbl="node1" presStyleIdx="3" presStyleCnt="4"/>
      <dgm:spPr/>
    </dgm:pt>
    <dgm:pt modelId="{B01DC242-EA8D-4033-AD7A-24208DDEC374}" type="pres">
      <dgm:prSet presAssocID="{5CDA19BD-E147-4EF4-9E52-79A601E0E41B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CD01D0E-69BC-4A6E-8626-CF54410B81E6}" type="presOf" srcId="{5CDA19BD-E147-4EF4-9E52-79A601E0E41B}" destId="{B01DC242-EA8D-4033-AD7A-24208DDEC374}" srcOrd="0" destOrd="0" presId="urn:microsoft.com/office/officeart/2009/layout/CircleArrowProcess"/>
    <dgm:cxn modelId="{20833A18-C0F9-40B2-91B2-6257A83344E1}" type="presOf" srcId="{1C868BC4-0D13-4C88-BEA0-A5144509243B}" destId="{6EF6DA0F-EC80-4EEA-8FE5-57E586810BBF}" srcOrd="0" destOrd="0" presId="urn:microsoft.com/office/officeart/2009/layout/CircleArrowProcess"/>
    <dgm:cxn modelId="{546A9429-6056-41D1-B589-300D6492FCAF}" srcId="{7BE7FED0-FA18-4754-81E7-F93DCE4E0909}" destId="{7C949D7C-17EE-4E47-BA88-EEF0686F31C7}" srcOrd="1" destOrd="0" parTransId="{12C438AC-5495-41F0-9280-9A9214F75E06}" sibTransId="{7E38C6B6-89AA-4BD3-8BF8-E1DA41440B00}"/>
    <dgm:cxn modelId="{37A4752B-2F50-450C-BEC3-CBEB98DA446E}" srcId="{7BE7FED0-FA18-4754-81E7-F93DCE4E0909}" destId="{5CDA19BD-E147-4EF4-9E52-79A601E0E41B}" srcOrd="3" destOrd="0" parTransId="{9ADF97F9-FE07-4660-B56F-7555C836B5E9}" sibTransId="{A30211F6-89AA-4CE9-85EE-E7171723BBA2}"/>
    <dgm:cxn modelId="{1E978C7E-C281-4460-B982-BB8B50BFD127}" srcId="{7BE7FED0-FA18-4754-81E7-F93DCE4E0909}" destId="{F5028814-AD8E-45A4-880B-12190F290ADC}" srcOrd="2" destOrd="0" parTransId="{AB5E8AAB-FFF6-41E5-8E78-D24377CDCC71}" sibTransId="{9B1F9341-0A09-40F2-AAA1-72E1270ABFA8}"/>
    <dgm:cxn modelId="{0EF03EB3-10DD-47BD-A42C-97C7216670B5}" type="presOf" srcId="{7C949D7C-17EE-4E47-BA88-EEF0686F31C7}" destId="{9387151D-8016-4EF4-A2E7-03BB671F4952}" srcOrd="0" destOrd="0" presId="urn:microsoft.com/office/officeart/2009/layout/CircleArrowProcess"/>
    <dgm:cxn modelId="{BBE834C2-E60C-49B2-8186-64139646A1A0}" srcId="{7BE7FED0-FA18-4754-81E7-F93DCE4E0909}" destId="{1C868BC4-0D13-4C88-BEA0-A5144509243B}" srcOrd="0" destOrd="0" parTransId="{63912F82-D941-498C-8222-1818CFC339B9}" sibTransId="{553EE32A-EF7C-42C7-BD30-36EDB4F58CDC}"/>
    <dgm:cxn modelId="{B9AABEC4-D186-4096-895F-C8B67C9C90E2}" type="presOf" srcId="{F5028814-AD8E-45A4-880B-12190F290ADC}" destId="{CA1C1362-792E-4DEA-B456-6928157CD228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D339F6A4-1B68-444A-B474-8047DBAAAE53}" type="presParOf" srcId="{158ADE51-E0CC-441F-AE66-55F651E7BB37}" destId="{B24DE062-02A1-4CBC-A8D0-8EAF9554CE72}" srcOrd="0" destOrd="0" presId="urn:microsoft.com/office/officeart/2009/layout/CircleArrowProcess"/>
    <dgm:cxn modelId="{511F4D3A-B98C-4590-A7E4-08ED6092B6B9}" type="presParOf" srcId="{B24DE062-02A1-4CBC-A8D0-8EAF9554CE72}" destId="{5238D433-E519-40AB-AF08-F1415F81951F}" srcOrd="0" destOrd="0" presId="urn:microsoft.com/office/officeart/2009/layout/CircleArrowProcess"/>
    <dgm:cxn modelId="{465801A3-FFEA-4D5E-9EC9-08B198FCFEE8}" type="presParOf" srcId="{158ADE51-E0CC-441F-AE66-55F651E7BB37}" destId="{6EF6DA0F-EC80-4EEA-8FE5-57E586810BBF}" srcOrd="1" destOrd="0" presId="urn:microsoft.com/office/officeart/2009/layout/CircleArrowProcess"/>
    <dgm:cxn modelId="{2B4A070E-03A8-4D87-B6F6-092E5A819397}" type="presParOf" srcId="{158ADE51-E0CC-441F-AE66-55F651E7BB37}" destId="{DA07E6A8-F170-4BD7-B847-6FD7A5EDC633}" srcOrd="2" destOrd="0" presId="urn:microsoft.com/office/officeart/2009/layout/CircleArrowProcess"/>
    <dgm:cxn modelId="{7B3AEEAE-FF96-4D2D-81F0-41AB33785539}" type="presParOf" srcId="{DA07E6A8-F170-4BD7-B847-6FD7A5EDC633}" destId="{EEA90D46-C00C-4A41-B0DE-E85858EBAAD6}" srcOrd="0" destOrd="0" presId="urn:microsoft.com/office/officeart/2009/layout/CircleArrowProcess"/>
    <dgm:cxn modelId="{E446EE58-7FCE-453E-9597-36C9DB1F4EE4}" type="presParOf" srcId="{158ADE51-E0CC-441F-AE66-55F651E7BB37}" destId="{9387151D-8016-4EF4-A2E7-03BB671F4952}" srcOrd="3" destOrd="0" presId="urn:microsoft.com/office/officeart/2009/layout/CircleArrowProcess"/>
    <dgm:cxn modelId="{3090CCF1-1F41-4500-BC21-24C1F44273CC}" type="presParOf" srcId="{158ADE51-E0CC-441F-AE66-55F651E7BB37}" destId="{8BFA6BA8-657E-472B-9479-043AD6FB3C5B}" srcOrd="4" destOrd="0" presId="urn:microsoft.com/office/officeart/2009/layout/CircleArrowProcess"/>
    <dgm:cxn modelId="{FC8C52EB-FC27-4E91-8472-162294B9288A}" type="presParOf" srcId="{8BFA6BA8-657E-472B-9479-043AD6FB3C5B}" destId="{CCAC41AD-BCE8-485C-877F-ADBAD887F228}" srcOrd="0" destOrd="0" presId="urn:microsoft.com/office/officeart/2009/layout/CircleArrowProcess"/>
    <dgm:cxn modelId="{CF2C0871-FEB4-4AB4-94C8-04BE6A14C0AB}" type="presParOf" srcId="{158ADE51-E0CC-441F-AE66-55F651E7BB37}" destId="{CA1C1362-792E-4DEA-B456-6928157CD228}" srcOrd="5" destOrd="0" presId="urn:microsoft.com/office/officeart/2009/layout/CircleArrowProcess"/>
    <dgm:cxn modelId="{EB69F48D-E919-44E5-BDCD-88A7A767F5BE}" type="presParOf" srcId="{158ADE51-E0CC-441F-AE66-55F651E7BB37}" destId="{FD9BC0CA-70AA-4E02-AAB5-30B5B8E9EF9A}" srcOrd="6" destOrd="0" presId="urn:microsoft.com/office/officeart/2009/layout/CircleArrowProcess"/>
    <dgm:cxn modelId="{C882DF02-1033-4956-9755-73829F88EEB4}" type="presParOf" srcId="{FD9BC0CA-70AA-4E02-AAB5-30B5B8E9EF9A}" destId="{77CD73AB-40C7-4463-9F12-F86332210F87}" srcOrd="0" destOrd="0" presId="urn:microsoft.com/office/officeart/2009/layout/CircleArrowProcess"/>
    <dgm:cxn modelId="{A159AC88-12F5-4FAC-A8E3-E0A50BBE268B}" type="presParOf" srcId="{158ADE51-E0CC-441F-AE66-55F651E7BB37}" destId="{B01DC242-EA8D-4033-AD7A-24208DDEC374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Model Parameter Exploration</a:t>
          </a:r>
          <a:endParaRPr lang="en-IE" sz="18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400" dirty="0">
              <a:solidFill>
                <a:schemeClr val="bg1"/>
              </a:solidFill>
            </a:rPr>
            <a:t>Neuron-Astroglial Interaction Model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2"/>
      <dgm:spPr/>
    </dgm:pt>
    <dgm:pt modelId="{A321FBFA-9559-4670-9A36-80B2107FC3D3}" type="pres">
      <dgm:prSet presAssocID="{C7298981-15A5-47E5-9692-03AB06AC5184}" presName="Parent1" presStyleLbl="revTx" presStyleIdx="0" presStyleCnt="2" custScaleX="158079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2"/>
      <dgm:spPr/>
    </dgm:pt>
    <dgm:pt modelId="{85AC1ADA-9D97-4EDF-92A0-B3562F062050}" type="pres">
      <dgm:prSet presAssocID="{05414501-88A8-4997-8749-70588E984667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E7FED0-FA18-4754-81E7-F93DCE4E0909}" type="doc">
      <dgm:prSet loTypeId="urn:microsoft.com/office/officeart/2009/layout/CircleArrowProcess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E"/>
        </a:p>
      </dgm:t>
    </dgm:pt>
    <dgm:pt modelId="{1C868BC4-0D13-4C88-BEA0-A5144509243B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Tripartite Synapse</a:t>
          </a:r>
        </a:p>
      </dgm:t>
    </dgm:pt>
    <dgm:pt modelId="{63912F82-D941-498C-8222-1818CFC339B9}" type="parTrans" cxnId="{BBE834C2-E60C-49B2-8186-64139646A1A0}">
      <dgm:prSet/>
      <dgm:spPr/>
      <dgm:t>
        <a:bodyPr/>
        <a:lstStyle/>
        <a:p>
          <a:endParaRPr lang="en-IE"/>
        </a:p>
      </dgm:t>
    </dgm:pt>
    <dgm:pt modelId="{553EE32A-EF7C-42C7-BD30-36EDB4F58CDC}" type="sibTrans" cxnId="{BBE834C2-E60C-49B2-8186-64139646A1A0}">
      <dgm:prSet/>
      <dgm:spPr/>
      <dgm:t>
        <a:bodyPr/>
        <a:lstStyle/>
        <a:p>
          <a:endParaRPr lang="en-IE"/>
        </a:p>
      </dgm:t>
    </dgm:pt>
    <dgm:pt modelId="{05414501-88A8-4997-8749-70588E984667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Channels</a:t>
          </a:r>
          <a:endParaRPr lang="en-IE" sz="1700" dirty="0">
            <a:solidFill>
              <a:schemeClr val="bg1"/>
            </a:solidFill>
          </a:endParaRPr>
        </a:p>
      </dgm:t>
    </dgm:pt>
    <dgm:pt modelId="{C4AF6A13-D52E-448C-A085-5DF2285145C6}" type="parTrans" cxnId="{C4BE2C01-C780-4723-B477-0D4C7F1459B7}">
      <dgm:prSet/>
      <dgm:spPr/>
      <dgm:t>
        <a:bodyPr/>
        <a:lstStyle/>
        <a:p>
          <a:endParaRPr lang="en-IE"/>
        </a:p>
      </dgm:t>
    </dgm:pt>
    <dgm:pt modelId="{684B0FF3-F7E1-49E0-9E4E-BBEAD6C956A4}" type="sibTrans" cxnId="{C4BE2C01-C780-4723-B477-0D4C7F1459B7}">
      <dgm:prSet/>
      <dgm:spPr/>
      <dgm:t>
        <a:bodyPr/>
        <a:lstStyle/>
        <a:p>
          <a:endParaRPr lang="en-IE"/>
        </a:p>
      </dgm:t>
    </dgm:pt>
    <dgm:pt modelId="{FCFE27F9-2035-4644-A4AA-67B9D4C2FF7D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 Tutorial</a:t>
          </a:r>
        </a:p>
      </dgm:t>
    </dgm:pt>
    <dgm:pt modelId="{DFDB5A63-FD9B-47D8-A9C6-955E0B9F23B6}" type="parTrans" cxnId="{79918806-21C3-4278-8DD2-F4FDE5CE20C0}">
      <dgm:prSet/>
      <dgm:spPr/>
      <dgm:t>
        <a:bodyPr/>
        <a:lstStyle/>
        <a:p>
          <a:endParaRPr lang="en-IE"/>
        </a:p>
      </dgm:t>
    </dgm:pt>
    <dgm:pt modelId="{2CA7D863-FAD4-40A7-8AC1-9304099CF6F9}" type="sibTrans" cxnId="{79918806-21C3-4278-8DD2-F4FDE5CE20C0}">
      <dgm:prSet/>
      <dgm:spPr/>
      <dgm:t>
        <a:bodyPr/>
        <a:lstStyle/>
        <a:p>
          <a:endParaRPr lang="en-IE"/>
        </a:p>
      </dgm:t>
    </dgm:pt>
    <dgm:pt modelId="{C7298981-15A5-47E5-9692-03AB06AC5184}">
      <dgm:prSet phldrT="[Text]" custT="1"/>
      <dgm:spPr/>
      <dgm:t>
        <a:bodyPr/>
        <a:lstStyle/>
        <a:p>
          <a:r>
            <a:rPr lang="en-IE" sz="2000" dirty="0">
              <a:solidFill>
                <a:schemeClr val="bg1"/>
              </a:solidFill>
            </a:rPr>
            <a:t>Astrocyte Modelling</a:t>
          </a:r>
        </a:p>
      </dgm:t>
    </dgm:pt>
    <dgm:pt modelId="{7EB095EE-CB9F-40BD-9EA8-482F4EF0C7CE}" type="parTrans" cxnId="{42039A25-67CF-4562-86D1-71DD1795FD1E}">
      <dgm:prSet/>
      <dgm:spPr/>
      <dgm:t>
        <a:bodyPr/>
        <a:lstStyle/>
        <a:p>
          <a:endParaRPr lang="en-IE"/>
        </a:p>
      </dgm:t>
    </dgm:pt>
    <dgm:pt modelId="{F8AB0C9C-3D11-4FFA-8A78-5474AD6F37B4}" type="sibTrans" cxnId="{42039A25-67CF-4562-86D1-71DD1795FD1E}">
      <dgm:prSet/>
      <dgm:spPr/>
      <dgm:t>
        <a:bodyPr/>
        <a:lstStyle/>
        <a:p>
          <a:endParaRPr lang="en-IE"/>
        </a:p>
      </dgm:t>
    </dgm:pt>
    <dgm:pt modelId="{158ADE51-E0CC-441F-AE66-55F651E7BB37}" type="pres">
      <dgm:prSet presAssocID="{7BE7FED0-FA18-4754-81E7-F93DCE4E090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94E6BD1-CC89-4D65-A3D9-4662CC3DA40F}" type="pres">
      <dgm:prSet presAssocID="{C7298981-15A5-47E5-9692-03AB06AC5184}" presName="Accent1" presStyleCnt="0"/>
      <dgm:spPr/>
    </dgm:pt>
    <dgm:pt modelId="{20353498-F561-4893-86CB-0DC793173C57}" type="pres">
      <dgm:prSet presAssocID="{C7298981-15A5-47E5-9692-03AB06AC5184}" presName="Accent" presStyleLbl="node1" presStyleIdx="0" presStyleCnt="4"/>
      <dgm:spPr/>
    </dgm:pt>
    <dgm:pt modelId="{A321FBFA-9559-4670-9A36-80B2107FC3D3}" type="pres">
      <dgm:prSet presAssocID="{C7298981-15A5-47E5-9692-03AB06AC518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B58BD6F-FE79-4630-85BD-5BE3C68EE845}" type="pres">
      <dgm:prSet presAssocID="{05414501-88A8-4997-8749-70588E984667}" presName="Accent2" presStyleCnt="0"/>
      <dgm:spPr/>
    </dgm:pt>
    <dgm:pt modelId="{7A7C9AAD-E4B3-446B-97EE-2636DBCB4F8E}" type="pres">
      <dgm:prSet presAssocID="{05414501-88A8-4997-8749-70588E984667}" presName="Accent" presStyleLbl="node1" presStyleIdx="1" presStyleCnt="4"/>
      <dgm:spPr/>
    </dgm:pt>
    <dgm:pt modelId="{85AC1ADA-9D97-4EDF-92A0-B3562F062050}" type="pres">
      <dgm:prSet presAssocID="{05414501-88A8-4997-8749-70588E98466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AFD224E-615E-4AA6-BFA6-07B46ED7DFB0}" type="pres">
      <dgm:prSet presAssocID="{1C868BC4-0D13-4C88-BEA0-A5144509243B}" presName="Accent3" presStyleCnt="0"/>
      <dgm:spPr/>
    </dgm:pt>
    <dgm:pt modelId="{5238D433-E519-40AB-AF08-F1415F81951F}" type="pres">
      <dgm:prSet presAssocID="{1C868BC4-0D13-4C88-BEA0-A5144509243B}" presName="Accent" presStyleLbl="node1" presStyleIdx="2" presStyleCnt="4"/>
      <dgm:spPr/>
    </dgm:pt>
    <dgm:pt modelId="{23BBB989-1327-4D66-B6AB-A199C7DC8EF9}" type="pres">
      <dgm:prSet presAssocID="{1C868BC4-0D13-4C88-BEA0-A5144509243B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5D389AD6-5AE3-4410-9429-0A6E272A8911}" type="pres">
      <dgm:prSet presAssocID="{FCFE27F9-2035-4644-A4AA-67B9D4C2FF7D}" presName="Accent4" presStyleCnt="0"/>
      <dgm:spPr/>
    </dgm:pt>
    <dgm:pt modelId="{2701C2B9-0FA4-4E49-9AFE-09C94AFEDDD2}" type="pres">
      <dgm:prSet presAssocID="{FCFE27F9-2035-4644-A4AA-67B9D4C2FF7D}" presName="Accent" presStyleLbl="node1" presStyleIdx="3" presStyleCnt="4"/>
      <dgm:spPr/>
    </dgm:pt>
    <dgm:pt modelId="{D59E13D1-592E-45BD-B321-B01594161BBB}" type="pres">
      <dgm:prSet presAssocID="{FCFE27F9-2035-4644-A4AA-67B9D4C2FF7D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C4BE2C01-C780-4723-B477-0D4C7F1459B7}" srcId="{7BE7FED0-FA18-4754-81E7-F93DCE4E0909}" destId="{05414501-88A8-4997-8749-70588E984667}" srcOrd="1" destOrd="0" parTransId="{C4AF6A13-D52E-448C-A085-5DF2285145C6}" sibTransId="{684B0FF3-F7E1-49E0-9E4E-BBEAD6C956A4}"/>
    <dgm:cxn modelId="{79918806-21C3-4278-8DD2-F4FDE5CE20C0}" srcId="{7BE7FED0-FA18-4754-81E7-F93DCE4E0909}" destId="{FCFE27F9-2035-4644-A4AA-67B9D4C2FF7D}" srcOrd="3" destOrd="0" parTransId="{DFDB5A63-FD9B-47D8-A9C6-955E0B9F23B6}" sibTransId="{2CA7D863-FAD4-40A7-8AC1-9304099CF6F9}"/>
    <dgm:cxn modelId="{32B2CC13-A90C-4DCA-A0A9-67B48FE717B5}" type="presOf" srcId="{C7298981-15A5-47E5-9692-03AB06AC5184}" destId="{A321FBFA-9559-4670-9A36-80B2107FC3D3}" srcOrd="0" destOrd="0" presId="urn:microsoft.com/office/officeart/2009/layout/CircleArrowProcess"/>
    <dgm:cxn modelId="{D2FFE122-819F-4140-A7E8-ACE4C2727642}" type="presOf" srcId="{FCFE27F9-2035-4644-A4AA-67B9D4C2FF7D}" destId="{D59E13D1-592E-45BD-B321-B01594161BBB}" srcOrd="0" destOrd="0" presId="urn:microsoft.com/office/officeart/2009/layout/CircleArrowProcess"/>
    <dgm:cxn modelId="{42039A25-67CF-4562-86D1-71DD1795FD1E}" srcId="{7BE7FED0-FA18-4754-81E7-F93DCE4E0909}" destId="{C7298981-15A5-47E5-9692-03AB06AC5184}" srcOrd="0" destOrd="0" parTransId="{7EB095EE-CB9F-40BD-9EA8-482F4EF0C7CE}" sibTransId="{F8AB0C9C-3D11-4FFA-8A78-5474AD6F37B4}"/>
    <dgm:cxn modelId="{95BF6D42-BCEF-4420-A43A-94C53E2530CE}" type="presOf" srcId="{05414501-88A8-4997-8749-70588E984667}" destId="{85AC1ADA-9D97-4EDF-92A0-B3562F062050}" srcOrd="0" destOrd="0" presId="urn:microsoft.com/office/officeart/2009/layout/CircleArrowProcess"/>
    <dgm:cxn modelId="{BBE834C2-E60C-49B2-8186-64139646A1A0}" srcId="{7BE7FED0-FA18-4754-81E7-F93DCE4E0909}" destId="{1C868BC4-0D13-4C88-BEA0-A5144509243B}" srcOrd="2" destOrd="0" parTransId="{63912F82-D941-498C-8222-1818CFC339B9}" sibTransId="{553EE32A-EF7C-42C7-BD30-36EDB4F58CDC}"/>
    <dgm:cxn modelId="{C9C601CA-DD19-4FDF-BA0D-FA2F031E4C0E}" type="presOf" srcId="{1C868BC4-0D13-4C88-BEA0-A5144509243B}" destId="{23BBB989-1327-4D66-B6AB-A199C7DC8EF9}" srcOrd="0" destOrd="0" presId="urn:microsoft.com/office/officeart/2009/layout/CircleArrowProcess"/>
    <dgm:cxn modelId="{1A8F52D6-18A8-4619-885D-9A845F0AE436}" type="presOf" srcId="{7BE7FED0-FA18-4754-81E7-F93DCE4E0909}" destId="{158ADE51-E0CC-441F-AE66-55F651E7BB37}" srcOrd="0" destOrd="0" presId="urn:microsoft.com/office/officeart/2009/layout/CircleArrowProcess"/>
    <dgm:cxn modelId="{038DA9FD-8726-4452-80FF-4876AAE58A2C}" type="presParOf" srcId="{158ADE51-E0CC-441F-AE66-55F651E7BB37}" destId="{594E6BD1-CC89-4D65-A3D9-4662CC3DA40F}" srcOrd="0" destOrd="0" presId="urn:microsoft.com/office/officeart/2009/layout/CircleArrowProcess"/>
    <dgm:cxn modelId="{27E159F1-76F0-466D-BA83-7614FCB3497E}" type="presParOf" srcId="{594E6BD1-CC89-4D65-A3D9-4662CC3DA40F}" destId="{20353498-F561-4893-86CB-0DC793173C57}" srcOrd="0" destOrd="0" presId="urn:microsoft.com/office/officeart/2009/layout/CircleArrowProcess"/>
    <dgm:cxn modelId="{CAAB635A-BC92-43C2-9DC7-32CC4B2824C6}" type="presParOf" srcId="{158ADE51-E0CC-441F-AE66-55F651E7BB37}" destId="{A321FBFA-9559-4670-9A36-80B2107FC3D3}" srcOrd="1" destOrd="0" presId="urn:microsoft.com/office/officeart/2009/layout/CircleArrowProcess"/>
    <dgm:cxn modelId="{F6506175-9452-46C5-B414-52BA950D5AC6}" type="presParOf" srcId="{158ADE51-E0CC-441F-AE66-55F651E7BB37}" destId="{FB58BD6F-FE79-4630-85BD-5BE3C68EE845}" srcOrd="2" destOrd="0" presId="urn:microsoft.com/office/officeart/2009/layout/CircleArrowProcess"/>
    <dgm:cxn modelId="{E63D4FCD-B5FB-4B81-B080-A0E543881A36}" type="presParOf" srcId="{FB58BD6F-FE79-4630-85BD-5BE3C68EE845}" destId="{7A7C9AAD-E4B3-446B-97EE-2636DBCB4F8E}" srcOrd="0" destOrd="0" presId="urn:microsoft.com/office/officeart/2009/layout/CircleArrowProcess"/>
    <dgm:cxn modelId="{DC483537-6C11-4CA4-ACDE-788CDE7F20BF}" type="presParOf" srcId="{158ADE51-E0CC-441F-AE66-55F651E7BB37}" destId="{85AC1ADA-9D97-4EDF-92A0-B3562F062050}" srcOrd="3" destOrd="0" presId="urn:microsoft.com/office/officeart/2009/layout/CircleArrowProcess"/>
    <dgm:cxn modelId="{587D20F0-D20D-4A1E-99AC-E71EA7CB1083}" type="presParOf" srcId="{158ADE51-E0CC-441F-AE66-55F651E7BB37}" destId="{CAFD224E-615E-4AA6-BFA6-07B46ED7DFB0}" srcOrd="4" destOrd="0" presId="urn:microsoft.com/office/officeart/2009/layout/CircleArrowProcess"/>
    <dgm:cxn modelId="{C736384B-C8D3-4A1B-B0C3-BE38D1EF28E3}" type="presParOf" srcId="{CAFD224E-615E-4AA6-BFA6-07B46ED7DFB0}" destId="{5238D433-E519-40AB-AF08-F1415F81951F}" srcOrd="0" destOrd="0" presId="urn:microsoft.com/office/officeart/2009/layout/CircleArrowProcess"/>
    <dgm:cxn modelId="{7F9305FC-6FCE-47EE-AD02-E0B94D0C7952}" type="presParOf" srcId="{158ADE51-E0CC-441F-AE66-55F651E7BB37}" destId="{23BBB989-1327-4D66-B6AB-A199C7DC8EF9}" srcOrd="5" destOrd="0" presId="urn:microsoft.com/office/officeart/2009/layout/CircleArrowProcess"/>
    <dgm:cxn modelId="{85B3BFF5-88E5-4052-90B5-CD5D21ECA129}" type="presParOf" srcId="{158ADE51-E0CC-441F-AE66-55F651E7BB37}" destId="{5D389AD6-5AE3-4410-9429-0A6E272A8911}" srcOrd="6" destOrd="0" presId="urn:microsoft.com/office/officeart/2009/layout/CircleArrowProcess"/>
    <dgm:cxn modelId="{D7AE6E90-1F72-49BD-81CB-A1296556B5BD}" type="presParOf" srcId="{5D389AD6-5AE3-4410-9429-0A6E272A8911}" destId="{2701C2B9-0FA4-4E49-9AFE-09C94AFEDDD2}" srcOrd="0" destOrd="0" presId="urn:microsoft.com/office/officeart/2009/layout/CircleArrowProcess"/>
    <dgm:cxn modelId="{7B44F2CB-BFBE-401B-8415-969918267AF8}" type="presParOf" srcId="{158ADE51-E0CC-441F-AE66-55F651E7BB37}" destId="{D59E13D1-592E-45BD-B321-B01594161BBB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Neurons</a:t>
          </a:r>
        </a:p>
      </dsp:txBody>
      <dsp:txXfrm>
        <a:off x="3777319" y="739648"/>
        <a:ext cx="1140205" cy="570043"/>
      </dsp:txXfrm>
    </dsp:sp>
    <dsp:sp modelId="{EEA90D46-C00C-4A41-B0DE-E85858EBAAD6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87151D-8016-4EF4-A2E7-03BB671F4952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207408" y="1916040"/>
        <a:ext cx="1140205" cy="570043"/>
      </dsp:txXfrm>
    </dsp:sp>
    <dsp:sp modelId="{CCAC41AD-BCE8-485C-877F-ADBAD887F228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C1362-792E-4DEA-B456-6928157CD228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Neuronal AP Model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777319" y="3092433"/>
        <a:ext cx="1140205" cy="570043"/>
      </dsp:txXfrm>
    </dsp:sp>
    <dsp:sp modelId="{77CD73AB-40C7-4463-9F12-F86332210F87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1DC242-EA8D-4033-AD7A-24208DDEC374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 Model Tutorial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207408" y="4268825"/>
        <a:ext cx="1140205" cy="570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Modelling</a:t>
          </a:r>
        </a:p>
      </dsp:txBody>
      <dsp:txXfrm>
        <a:off x="3777319" y="739648"/>
        <a:ext cx="1140205" cy="570043"/>
      </dsp:txXfrm>
    </dsp:sp>
    <dsp:sp modelId="{7A7C9AAD-E4B3-446B-97EE-2636DBCB4F8E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Channels</a:t>
          </a:r>
          <a:endParaRPr lang="en-IE" sz="1700" kern="1200" dirty="0">
            <a:solidFill>
              <a:schemeClr val="bg1"/>
            </a:solidFill>
          </a:endParaRPr>
        </a:p>
      </dsp:txBody>
      <dsp:txXfrm>
        <a:off x="3207408" y="1916040"/>
        <a:ext cx="1140205" cy="570043"/>
      </dsp:txXfrm>
    </dsp:sp>
    <dsp:sp modelId="{5238D433-E519-40AB-AF08-F1415F81951F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BB989-1327-4D66-B6AB-A199C7DC8EF9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777319" y="3092433"/>
        <a:ext cx="1140205" cy="570043"/>
      </dsp:txXfrm>
    </dsp:sp>
    <dsp:sp modelId="{2701C2B9-0FA4-4E49-9AFE-09C94AFEDDD2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9E13D1-592E-45BD-B321-B01594161BBB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 Tutorial</a:t>
          </a:r>
        </a:p>
      </dsp:txBody>
      <dsp:txXfrm>
        <a:off x="3207408" y="4268825"/>
        <a:ext cx="1140205" cy="570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E0E01-9DF2-4409-A103-4509D6AE1640}">
      <dsp:nvSpPr>
        <dsp:cNvPr id="0" name=""/>
        <dsp:cNvSpPr/>
      </dsp:nvSpPr>
      <dsp:spPr>
        <a:xfrm>
          <a:off x="816915" y="489514"/>
          <a:ext cx="2721889" cy="2722495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EC0442-8C93-4ED4-85C9-BFB3D4A7EF41}">
      <dsp:nvSpPr>
        <dsp:cNvPr id="0" name=""/>
        <dsp:cNvSpPr/>
      </dsp:nvSpPr>
      <dsp:spPr>
        <a:xfrm>
          <a:off x="1418004" y="1475058"/>
          <a:ext cx="1518839" cy="759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Neuron-Astroglial Interaction Model</a:t>
          </a:r>
        </a:p>
      </dsp:txBody>
      <dsp:txXfrm>
        <a:off x="1418004" y="1475058"/>
        <a:ext cx="1518839" cy="759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1CA98-7B28-4508-84E8-55918CFD46E8}">
      <dsp:nvSpPr>
        <dsp:cNvPr id="0" name=""/>
        <dsp:cNvSpPr/>
      </dsp:nvSpPr>
      <dsp:spPr>
        <a:xfrm>
          <a:off x="618915" y="189195"/>
          <a:ext cx="4595098" cy="4595098"/>
        </a:xfrm>
        <a:prstGeom prst="circularArrow">
          <a:avLst>
            <a:gd name="adj1" fmla="val 5544"/>
            <a:gd name="adj2" fmla="val 330680"/>
            <a:gd name="adj3" fmla="val 13826332"/>
            <a:gd name="adj4" fmla="val 17355363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42074-F49F-4A14-B2CF-5F9E097CFC27}">
      <dsp:nvSpPr>
        <dsp:cNvPr id="0" name=""/>
        <dsp:cNvSpPr/>
      </dsp:nvSpPr>
      <dsp:spPr>
        <a:xfrm>
          <a:off x="1864087" y="215395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Create model</a:t>
          </a:r>
        </a:p>
      </dsp:txBody>
      <dsp:txXfrm>
        <a:off x="1915460" y="266768"/>
        <a:ext cx="2002007" cy="949630"/>
      </dsp:txXfrm>
    </dsp:sp>
    <dsp:sp modelId="{8C1D1304-BAA9-4BB3-A909-3F83839A8756}">
      <dsp:nvSpPr>
        <dsp:cNvPr id="0" name=""/>
        <dsp:cNvSpPr/>
      </dsp:nvSpPr>
      <dsp:spPr>
        <a:xfrm>
          <a:off x="3727711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Validate</a:t>
          </a:r>
        </a:p>
      </dsp:txBody>
      <dsp:txXfrm>
        <a:off x="3779084" y="1620770"/>
        <a:ext cx="2002007" cy="949630"/>
      </dsp:txXfrm>
    </dsp:sp>
    <dsp:sp modelId="{7C21CAE4-23F4-4BB1-970F-ADFC986C1BF7}">
      <dsp:nvSpPr>
        <dsp:cNvPr id="0" name=""/>
        <dsp:cNvSpPr/>
      </dsp:nvSpPr>
      <dsp:spPr>
        <a:xfrm>
          <a:off x="3595753" y="3346020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Analyse</a:t>
          </a:r>
        </a:p>
      </dsp:txBody>
      <dsp:txXfrm>
        <a:off x="3647126" y="3397393"/>
        <a:ext cx="2002007" cy="949630"/>
      </dsp:txXfrm>
    </dsp:sp>
    <dsp:sp modelId="{DE8F9E25-11EE-4249-A26A-821A54D6E0C2}">
      <dsp:nvSpPr>
        <dsp:cNvPr id="0" name=""/>
        <dsp:cNvSpPr/>
      </dsp:nvSpPr>
      <dsp:spPr>
        <a:xfrm>
          <a:off x="480358" y="3379148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Predict</a:t>
          </a:r>
        </a:p>
      </dsp:txBody>
      <dsp:txXfrm>
        <a:off x="531731" y="3430521"/>
        <a:ext cx="2002007" cy="949630"/>
      </dsp:txXfrm>
    </dsp:sp>
    <dsp:sp modelId="{AA57AC99-69E7-4BED-BD88-E55AD79F16E8}">
      <dsp:nvSpPr>
        <dsp:cNvPr id="0" name=""/>
        <dsp:cNvSpPr/>
      </dsp:nvSpPr>
      <dsp:spPr>
        <a:xfrm>
          <a:off x="464" y="1569397"/>
          <a:ext cx="2104753" cy="10523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  <a:sp3d extrusionH="28000" prstMaterial="matte"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dirty="0"/>
            <a:t>Experiments</a:t>
          </a:r>
        </a:p>
      </dsp:txBody>
      <dsp:txXfrm>
        <a:off x="51837" y="1620770"/>
        <a:ext cx="2002007" cy="949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197DB-BF29-4AB4-9B99-DB0E3C685ED6}">
      <dsp:nvSpPr>
        <dsp:cNvPr id="0" name=""/>
        <dsp:cNvSpPr/>
      </dsp:nvSpPr>
      <dsp:spPr>
        <a:xfrm>
          <a:off x="360677" y="151700"/>
          <a:ext cx="1960438" cy="1960438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Test</a:t>
          </a:r>
        </a:p>
      </dsp:txBody>
      <dsp:txXfrm>
        <a:off x="1393874" y="567126"/>
        <a:ext cx="700156" cy="583463"/>
      </dsp:txXfrm>
    </dsp:sp>
    <dsp:sp modelId="{B8248CE4-D74E-4BE0-9E40-23A24583DE39}">
      <dsp:nvSpPr>
        <dsp:cNvPr id="0" name=""/>
        <dsp:cNvSpPr/>
      </dsp:nvSpPr>
      <dsp:spPr>
        <a:xfrm>
          <a:off x="320301" y="221716"/>
          <a:ext cx="1960438" cy="1960438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Compare</a:t>
          </a:r>
        </a:p>
      </dsp:txBody>
      <dsp:txXfrm>
        <a:off x="787072" y="1493667"/>
        <a:ext cx="1050234" cy="513448"/>
      </dsp:txXfrm>
    </dsp:sp>
    <dsp:sp modelId="{E3772DFD-32E7-408F-83A7-1A956976D0C8}">
      <dsp:nvSpPr>
        <dsp:cNvPr id="0" name=""/>
        <dsp:cNvSpPr/>
      </dsp:nvSpPr>
      <dsp:spPr>
        <a:xfrm>
          <a:off x="279925" y="151700"/>
          <a:ext cx="1960438" cy="1960438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/>
            <a:t>Edit</a:t>
          </a:r>
        </a:p>
      </dsp:txBody>
      <dsp:txXfrm>
        <a:off x="507009" y="567126"/>
        <a:ext cx="700156" cy="583463"/>
      </dsp:txXfrm>
    </dsp:sp>
    <dsp:sp modelId="{EE69D9B6-2A57-4D84-ABE8-ECA8BE7BE557}">
      <dsp:nvSpPr>
        <dsp:cNvPr id="0" name=""/>
        <dsp:cNvSpPr/>
      </dsp:nvSpPr>
      <dsp:spPr>
        <a:xfrm>
          <a:off x="239478" y="30340"/>
          <a:ext cx="2203159" cy="220315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ECD4A-25D8-46E5-A157-16ED50042870}">
      <dsp:nvSpPr>
        <dsp:cNvPr id="0" name=""/>
        <dsp:cNvSpPr/>
      </dsp:nvSpPr>
      <dsp:spPr>
        <a:xfrm>
          <a:off x="198940" y="100231"/>
          <a:ext cx="2203159" cy="220315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94A7F-722E-484B-AF89-C27A0BA67807}">
      <dsp:nvSpPr>
        <dsp:cNvPr id="0" name=""/>
        <dsp:cNvSpPr/>
      </dsp:nvSpPr>
      <dsp:spPr>
        <a:xfrm>
          <a:off x="158403" y="30340"/>
          <a:ext cx="2203159" cy="220315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8D433-E519-40AB-AF08-F1415F81951F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F6DA0F-EC80-4EEA-8FE5-57E586810BBF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Astrocytes Neurons</a:t>
          </a:r>
        </a:p>
      </dsp:txBody>
      <dsp:txXfrm>
        <a:off x="3777319" y="739648"/>
        <a:ext cx="1140205" cy="570043"/>
      </dsp:txXfrm>
    </dsp:sp>
    <dsp:sp modelId="{EEA90D46-C00C-4A41-B0DE-E85858EBAAD6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87151D-8016-4EF4-A2E7-03BB671F4952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Dev &amp; Use of Models</a:t>
          </a:r>
        </a:p>
      </dsp:txBody>
      <dsp:txXfrm>
        <a:off x="3207408" y="1916040"/>
        <a:ext cx="1140205" cy="570043"/>
      </dsp:txXfrm>
    </dsp:sp>
    <dsp:sp modelId="{CCAC41AD-BCE8-485C-877F-ADBAD887F228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C1362-792E-4DEA-B456-6928157CD228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Neuronal AP Model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777319" y="3092433"/>
        <a:ext cx="1140205" cy="570043"/>
      </dsp:txXfrm>
    </dsp:sp>
    <dsp:sp modelId="{77CD73AB-40C7-4463-9F12-F86332210F87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1DC242-EA8D-4033-AD7A-24208DDEC374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>
              <a:solidFill>
                <a:schemeClr val="bg1"/>
              </a:solidFill>
            </a:rPr>
            <a:t>Neuron Model Tutorial</a:t>
          </a:r>
          <a:endParaRPr lang="en-IE" sz="2000" kern="1200" dirty="0">
            <a:solidFill>
              <a:schemeClr val="bg1"/>
            </a:solidFill>
          </a:endParaRPr>
        </a:p>
      </dsp:txBody>
      <dsp:txXfrm>
        <a:off x="3207408" y="4268825"/>
        <a:ext cx="1140205" cy="5700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2631024" y="0"/>
          <a:ext cx="3611438" cy="36115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2843525" y="1307524"/>
          <a:ext cx="3185131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Neuron-Astroglial Interaction Model</a:t>
          </a:r>
        </a:p>
      </dsp:txBody>
      <dsp:txXfrm>
        <a:off x="2843525" y="1307524"/>
        <a:ext cx="3185131" cy="1007330"/>
      </dsp:txXfrm>
    </dsp:sp>
    <dsp:sp modelId="{7A7C9AAD-E4B3-446B-97EE-2636DBCB4F8E}">
      <dsp:nvSpPr>
        <dsp:cNvPr id="0" name=""/>
        <dsp:cNvSpPr/>
      </dsp:nvSpPr>
      <dsp:spPr>
        <a:xfrm>
          <a:off x="1885537" y="2314854"/>
          <a:ext cx="3102500" cy="310381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2421193" y="3386666"/>
          <a:ext cx="2014898" cy="1007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>
              <a:solidFill>
                <a:schemeClr val="bg1"/>
              </a:solidFill>
            </a:rPr>
            <a:t>Model Parameter Exploration</a:t>
          </a:r>
          <a:endParaRPr lang="en-IE" sz="1800" kern="1200" dirty="0">
            <a:solidFill>
              <a:schemeClr val="bg1"/>
            </a:solidFill>
          </a:endParaRPr>
        </a:p>
      </dsp:txBody>
      <dsp:txXfrm>
        <a:off x="2421193" y="3386666"/>
        <a:ext cx="2014898" cy="10073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53498-F561-4893-86CB-0DC793173C57}">
      <dsp:nvSpPr>
        <dsp:cNvPr id="0" name=""/>
        <dsp:cNvSpPr/>
      </dsp:nvSpPr>
      <dsp:spPr>
        <a:xfrm>
          <a:off x="3326220" y="0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21FBFA-9559-4670-9A36-80B2107FC3D3}">
      <dsp:nvSpPr>
        <dsp:cNvPr id="0" name=""/>
        <dsp:cNvSpPr/>
      </dsp:nvSpPr>
      <dsp:spPr>
        <a:xfrm>
          <a:off x="3777319" y="739648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Modelling</a:t>
          </a:r>
        </a:p>
      </dsp:txBody>
      <dsp:txXfrm>
        <a:off x="3777319" y="739648"/>
        <a:ext cx="1140205" cy="570043"/>
      </dsp:txXfrm>
    </dsp:sp>
    <dsp:sp modelId="{7A7C9AAD-E4B3-446B-97EE-2636DBCB4F8E}">
      <dsp:nvSpPr>
        <dsp:cNvPr id="0" name=""/>
        <dsp:cNvSpPr/>
      </dsp:nvSpPr>
      <dsp:spPr>
        <a:xfrm>
          <a:off x="2758608" y="1174225"/>
          <a:ext cx="2043171" cy="204337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AC1ADA-9D97-4EDF-92A0-B3562F062050}">
      <dsp:nvSpPr>
        <dsp:cNvPr id="0" name=""/>
        <dsp:cNvSpPr/>
      </dsp:nvSpPr>
      <dsp:spPr>
        <a:xfrm>
          <a:off x="3207408" y="1916040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Channels</a:t>
          </a:r>
          <a:endParaRPr lang="en-IE" sz="1700" kern="1200" dirty="0">
            <a:solidFill>
              <a:schemeClr val="bg1"/>
            </a:solidFill>
          </a:endParaRPr>
        </a:p>
      </dsp:txBody>
      <dsp:txXfrm>
        <a:off x="3207408" y="1916040"/>
        <a:ext cx="1140205" cy="570043"/>
      </dsp:txXfrm>
    </dsp:sp>
    <dsp:sp modelId="{5238D433-E519-40AB-AF08-F1415F81951F}">
      <dsp:nvSpPr>
        <dsp:cNvPr id="0" name=""/>
        <dsp:cNvSpPr/>
      </dsp:nvSpPr>
      <dsp:spPr>
        <a:xfrm>
          <a:off x="3326220" y="2352785"/>
          <a:ext cx="2043171" cy="204337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BBB989-1327-4D66-B6AB-A199C7DC8EF9}">
      <dsp:nvSpPr>
        <dsp:cNvPr id="0" name=""/>
        <dsp:cNvSpPr/>
      </dsp:nvSpPr>
      <dsp:spPr>
        <a:xfrm>
          <a:off x="3777319" y="3092433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Tripartite Synapse</a:t>
          </a:r>
        </a:p>
      </dsp:txBody>
      <dsp:txXfrm>
        <a:off x="3777319" y="3092433"/>
        <a:ext cx="1140205" cy="570043"/>
      </dsp:txXfrm>
    </dsp:sp>
    <dsp:sp modelId="{2701C2B9-0FA4-4E49-9AFE-09C94AFEDDD2}">
      <dsp:nvSpPr>
        <dsp:cNvPr id="0" name=""/>
        <dsp:cNvSpPr/>
      </dsp:nvSpPr>
      <dsp:spPr>
        <a:xfrm>
          <a:off x="2904248" y="3662477"/>
          <a:ext cx="1755341" cy="1756189"/>
        </a:xfrm>
        <a:prstGeom prst="blockArc">
          <a:avLst>
            <a:gd name="adj1" fmla="val 0"/>
            <a:gd name="adj2" fmla="val 18900000"/>
            <a:gd name="adj3" fmla="val 1274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9E13D1-592E-45BD-B321-B01594161BBB}">
      <dsp:nvSpPr>
        <dsp:cNvPr id="0" name=""/>
        <dsp:cNvSpPr/>
      </dsp:nvSpPr>
      <dsp:spPr>
        <a:xfrm>
          <a:off x="3207408" y="4268825"/>
          <a:ext cx="1140205" cy="57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>
              <a:solidFill>
                <a:schemeClr val="bg1"/>
              </a:solidFill>
            </a:rPr>
            <a:t>Astrocyte Model Tutorial</a:t>
          </a:r>
        </a:p>
      </dsp:txBody>
      <dsp:txXfrm>
        <a:off x="3207408" y="4268825"/>
        <a:ext cx="1140205" cy="570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F05B7-3617-4F21-BF37-5CCA92E2515F}" type="datetimeFigureOut">
              <a:rPr lang="en-IE" smtClean="0"/>
              <a:t>09/06/2022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C151-A449-4ABE-ABC8-9C5C6A7C1B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9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slideLayout" Target="../slideLayouts/slideLayout6.xml"/><Relationship Id="rId16" Type="http://schemas.openxmlformats.org/officeDocument/2006/relationships/diagramColors" Target="../diagrams/colors8.xml"/><Relationship Id="rId1" Type="http://schemas.openxmlformats.org/officeDocument/2006/relationships/tags" Target="../tags/tag10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slideLayout" Target="../slideLayouts/slideLayout6.xml"/><Relationship Id="rId16" Type="http://schemas.openxmlformats.org/officeDocument/2006/relationships/diagramColors" Target="../diagrams/colors3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18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0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4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3.xml"/><Relationship Id="rId6" Type="http://schemas.openxmlformats.org/officeDocument/2006/relationships/diagramColors" Target="../diagrams/colors4.xml"/><Relationship Id="rId11" Type="http://schemas.microsoft.com/office/2017/06/relationships/model3d" Target="../media/model3d1.glb"/><Relationship Id="rId5" Type="http://schemas.openxmlformats.org/officeDocument/2006/relationships/diagramQuickStyle" Target="../diagrams/quickStyle4.xml"/><Relationship Id="rId15" Type="http://schemas.openxmlformats.org/officeDocument/2006/relationships/diagramLayout" Target="../diagrams/layout5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png"/><Relationship Id="rId1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48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527" y="459500"/>
            <a:ext cx="9383731" cy="7725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Ionostasis at the Tripartite Synapse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7C4122F-E310-4392-8C39-C299AAF79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88" y="4226274"/>
            <a:ext cx="5272812" cy="242368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DA6B5D8-8080-4874-800B-C4F32956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88" y="1520999"/>
            <a:ext cx="5272812" cy="241630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76E61E-2009-E072-ABC2-6D24C4773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59"/>
          <a:stretch/>
        </p:blipFill>
        <p:spPr>
          <a:xfrm>
            <a:off x="0" y="2075720"/>
            <a:ext cx="6661902" cy="4086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36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Tutorial / 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88769-05C0-8997-7DDB-EECCDECFFEE1}"/>
              </a:ext>
            </a:extLst>
          </p:cNvPr>
          <p:cNvSpPr txBox="1"/>
          <p:nvPr/>
        </p:nvSpPr>
        <p:spPr>
          <a:xfrm>
            <a:off x="1788850" y="2890391"/>
            <a:ext cx="8614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Astrocyte Homeostasis Model:</a:t>
            </a:r>
          </a:p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Solving model with Euler’s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94785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/>
        </p:nvGraphicFramePr>
        <p:xfrm>
          <a:off x="-2032000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B9CBCA3-F6B1-FC31-C82B-16A604E1D372}"/>
              </a:ext>
            </a:extLst>
          </p:cNvPr>
          <p:cNvGraphicFramePr/>
          <p:nvPr/>
        </p:nvGraphicFramePr>
        <p:xfrm>
          <a:off x="5362669" y="123982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/>
        </p:nvGraphicFramePr>
        <p:xfrm>
          <a:off x="1298669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86589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9E13D1-592E-45BD-B321-B01594161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D59E13D1-592E-45BD-B321-B01594161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Graphic spid="5" grpId="0">
        <p:bldSub>
          <a:bldDgm bld="lvlOne"/>
        </p:bldSub>
      </p:bldGraphic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84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5549852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br>
              <a:rPr lang="en-US" sz="2800" b="0" dirty="0"/>
            </a:br>
            <a:r>
              <a:rPr lang="en-US" sz="2400" b="0" dirty="0"/>
              <a:t>CNET Team, Intelligent Systems Research Centre,</a:t>
            </a:r>
            <a:br>
              <a:rPr lang="en-US" sz="2400" b="0" dirty="0"/>
            </a:br>
            <a:r>
              <a:rPr lang="en-US" sz="2400" b="0" dirty="0"/>
              <a:t>School of Computing, Engineering &amp; Intelligent Systems,</a:t>
            </a:r>
            <a:br>
              <a:rPr lang="en-US" sz="2400" b="0" dirty="0"/>
            </a:br>
            <a:r>
              <a:rPr lang="en-US" sz="2400" b="0" dirty="0"/>
              <a:t>Ulster University, Magee Campus, Derry, Northern Ireland</a:t>
            </a:r>
            <a:endParaRPr lang="en-US" sz="2800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10308024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GB" sz="3600" dirty="0"/>
              <a:t>Ionostasis at the Tripartite Synapse</a:t>
            </a:r>
            <a:endParaRPr lang="en-US" sz="3600" b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ABC52C-C1BC-16B4-5CC3-3A6C2B1D2348}"/>
              </a:ext>
            </a:extLst>
          </p:cNvPr>
          <p:cNvSpPr txBox="1">
            <a:spLocks/>
          </p:cNvSpPr>
          <p:nvPr/>
        </p:nvSpPr>
        <p:spPr>
          <a:xfrm>
            <a:off x="629265" y="3764774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br>
              <a:rPr lang="en-US" sz="2800" b="0" dirty="0"/>
            </a:br>
            <a:r>
              <a:rPr lang="en-US" sz="2800" b="0" dirty="0"/>
              <a:t>Marinus Toman, Liam McDaid &amp; John Wade</a:t>
            </a:r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EBB08E2-7C2E-4635-AAFA-5931EBB4A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389341"/>
              </p:ext>
            </p:extLst>
          </p:nvPr>
        </p:nvGraphicFramePr>
        <p:xfrm>
          <a:off x="-1747800" y="12212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Introduction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A2F785-F8E1-4A8E-8527-AA641DCE0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783955"/>
              </p:ext>
            </p:extLst>
          </p:nvPr>
        </p:nvGraphicFramePr>
        <p:xfrm>
          <a:off x="2032000" y="12398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28BC72C-F5D1-4F50-2BC1-150B98CB0C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342024"/>
              </p:ext>
            </p:extLst>
          </p:nvPr>
        </p:nvGraphicFramePr>
        <p:xfrm>
          <a:off x="7683376" y="2079782"/>
          <a:ext cx="4355720" cy="370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84166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6EF6DA0F-EC80-4EEA-8FE5-57E586810B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EA90D46-C00C-4A41-B0DE-E85858EBAA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9387151D-8016-4EF4-A2E7-03BB671F49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CCAC41AD-BCE8-485C-877F-ADBAD887F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CA1C1362-792E-4DEA-B456-6928157CD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77CD73AB-40C7-4463-9F12-F86332210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B01DC242-EA8D-4033-AD7A-24208DDEC3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0353498-F561-4893-86CB-0DC79317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A321FBFA-9559-4670-9A36-80B2107FC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7A7C9AAD-E4B3-446B-97EE-2636DBCB4F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85AC1ADA-9D97-4EDF-92A0-B3562F062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5238D433-E519-40AB-AF08-F1415F8195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23BBB989-1327-4D66-B6AB-A199C7DC8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2701C2B9-0FA4-4E49-9AFE-09C94AFED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9E13D1-592E-45BD-B321-B01594161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D59E13D1-592E-45BD-B321-B01594161B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0E0E01-9DF2-4409-A103-4509D6AE1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720E0E01-9DF2-4409-A103-4509D6AE1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EC0442-8C93-4ED4-85C9-BFB3D4A7E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graphicEl>
                                              <a:dgm id="{BCEC0442-8C93-4ED4-85C9-BFB3D4A7E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Graphic spid="4" grpId="0">
        <p:bldSub>
          <a:bldDgm bld="lvlOne"/>
        </p:bldSub>
      </p:bldGraphic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>
                <a:solidFill>
                  <a:srgbClr val="233881"/>
                </a:solidFill>
              </a:rPr>
              <a:t>Background</a:t>
            </a:r>
            <a:endParaRPr lang="en-US" dirty="0">
              <a:solidFill>
                <a:srgbClr val="233881"/>
              </a:solidFill>
            </a:endParaRPr>
          </a:p>
        </p:txBody>
      </p:sp>
      <p:pic>
        <p:nvPicPr>
          <p:cNvPr id="64" name="Picture 63" descr="A picture containing fruit&#10;&#10;Description automatically generated">
            <a:extLst>
              <a:ext uri="{FF2B5EF4-FFF2-40B4-BE49-F238E27FC236}">
                <a16:creationId xmlns:a16="http://schemas.microsoft.com/office/drawing/2014/main" id="{CFDDD286-D72B-4FB6-A2CA-CD6E32A89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44" y="1721553"/>
            <a:ext cx="5859113" cy="4676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CA3B97-80F2-4550-88EF-F9DDFC01B8D9}"/>
              </a:ext>
            </a:extLst>
          </p:cNvPr>
          <p:cNvSpPr txBox="1"/>
          <p:nvPr/>
        </p:nvSpPr>
        <p:spPr>
          <a:xfrm>
            <a:off x="736847" y="1794128"/>
            <a:ext cx="4483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Carry brain’s electrical signals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Astrocytes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Support cells - various roles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E" sz="2400" dirty="0">
                <a:latin typeface="Arial" panose="020B0604020202020204" pitchFamily="34" charset="0"/>
                <a:cs typeface="Arial" panose="020B0604020202020204" pitchFamily="34" charset="0"/>
              </a:rPr>
              <a:t>Neuro-Astro Interactions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Synapse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 signalling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8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Development and Use of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5EB47F-63BB-4B33-B0AE-9ACA5992DEF1}"/>
              </a:ext>
            </a:extLst>
          </p:cNvPr>
          <p:cNvGraphicFramePr/>
          <p:nvPr/>
        </p:nvGraphicFramePr>
        <p:xfrm>
          <a:off x="3179535" y="1370510"/>
          <a:ext cx="5832929" cy="502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849868B-B37A-44D2-98DB-A52F42711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999" y="1659011"/>
            <a:ext cx="1296313" cy="52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72DD6-66C0-4AA3-91B1-7826AB17C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743" y="1814026"/>
            <a:ext cx="2507227" cy="26697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34D31EB-8D5C-4A5B-B66A-C67BE88F56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6161" y="4394126"/>
            <a:ext cx="2507227" cy="23338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D497D1-ADC8-4AE9-A75F-A14698419B04}"/>
              </a:ext>
            </a:extLst>
          </p:cNvPr>
          <p:cNvCxnSpPr>
            <a:cxnSpLocks/>
          </p:cNvCxnSpPr>
          <p:nvPr/>
        </p:nvCxnSpPr>
        <p:spPr>
          <a:xfrm>
            <a:off x="4952312" y="1947512"/>
            <a:ext cx="619431" cy="0"/>
          </a:xfrm>
          <a:prstGeom prst="straightConnector1">
            <a:avLst/>
          </a:prstGeom>
          <a:ln w="38100">
            <a:solidFill>
              <a:schemeClr val="accent6"/>
            </a:solidFill>
            <a:headEnd w="lg" len="lg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1EC32D-107B-436B-A908-85A1A3701C4C}"/>
              </a:ext>
            </a:extLst>
          </p:cNvPr>
          <p:cNvSpPr txBox="1"/>
          <p:nvPr/>
        </p:nvSpPr>
        <p:spPr>
          <a:xfrm>
            <a:off x="3755136" y="1276498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Math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47CD3-52BB-4946-B861-AF7A192468BC}"/>
              </a:ext>
            </a:extLst>
          </p:cNvPr>
          <p:cNvSpPr txBox="1"/>
          <p:nvPr/>
        </p:nvSpPr>
        <p:spPr>
          <a:xfrm>
            <a:off x="6226768" y="1281059"/>
            <a:ext cx="1197176" cy="37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i="1" dirty="0"/>
              <a:t>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1287" y="1654450"/>
              <a:ext cx="2340447" cy="247364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340447" cy="2473643"/>
                    </a:xfrm>
                    <a:prstGeom prst="rect">
                      <a:avLst/>
                    </a:prstGeom>
                  </am3d:spPr>
                  <am3d:camera>
                    <am3d:pos x="0" y="0" z="74489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218" d="1000000"/>
                    <am3d:preTrans dx="-144" dy="-18000000" dz="1196781"/>
                    <am3d:scale>
                      <am3d:sx n="1000000" d="1000000"/>
                      <am3d:sy n="1000000" d="1000000"/>
                      <am3d:sz n="1000000" d="1000000"/>
                    </am3d:scale>
                    <am3d:rot ax="613170" ay="1837544" az="31483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748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Brain In Head">
                <a:extLst>
                  <a:ext uri="{FF2B5EF4-FFF2-40B4-BE49-F238E27FC236}">
                    <a16:creationId xmlns:a16="http://schemas.microsoft.com/office/drawing/2014/main" id="{3327B14B-C77D-4C79-8060-6F8EA4F127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287" y="1654450"/>
                <a:ext cx="2340447" cy="2473643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How to Become a Cognitive Psychologist | Education | Salary ...">
            <a:extLst>
              <a:ext uri="{FF2B5EF4-FFF2-40B4-BE49-F238E27FC236}">
                <a16:creationId xmlns:a16="http://schemas.microsoft.com/office/drawing/2014/main" id="{B7E9FFC7-F4FB-40F3-A8E0-E716BD7E3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t="9568" r="12258"/>
          <a:stretch/>
        </p:blipFill>
        <p:spPr bwMode="auto">
          <a:xfrm>
            <a:off x="949714" y="5045123"/>
            <a:ext cx="2340448" cy="168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750DAC-044F-483A-90EC-D52F52A94395}"/>
              </a:ext>
            </a:extLst>
          </p:cNvPr>
          <p:cNvGrpSpPr/>
          <p:nvPr/>
        </p:nvGrpSpPr>
        <p:grpSpPr>
          <a:xfrm>
            <a:off x="8278761" y="1370510"/>
            <a:ext cx="3395497" cy="2333855"/>
            <a:chOff x="8278761" y="1370510"/>
            <a:chExt cx="3395497" cy="2333855"/>
          </a:xfrm>
        </p:grpSpPr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E2140546-EFA4-49FE-AE9A-9A5FF5862F8C}"/>
                </a:ext>
              </a:extLst>
            </p:cNvPr>
            <p:cNvGraphicFramePr/>
            <p:nvPr/>
          </p:nvGraphicFramePr>
          <p:xfrm>
            <a:off x="9073217" y="1370510"/>
            <a:ext cx="2601041" cy="2333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1FB753D-BA37-45D3-AB42-3616DE93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8761" y="1553497"/>
              <a:ext cx="1455174" cy="1347019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4DA070-4A68-4B61-AA57-90FE69E161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8691716" y="3500284"/>
              <a:ext cx="1682021" cy="204081"/>
            </a:xfrm>
            <a:prstGeom prst="line">
              <a:avLst/>
            </a:prstGeom>
            <a:ln w="28575">
              <a:solidFill>
                <a:schemeClr val="accent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791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2942074-F49F-4A14-B2CF-5F9E097CF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FE31CA98-7B28-4508-84E8-55918CFD4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8C1D1304-BAA9-4BB3-A909-3F83839A87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C21CAE4-23F4-4BB1-970F-ADFC986C1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DE8F9E25-11EE-4249-A26A-821A54D6E0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AA57AC99-69E7-4BED-BD88-E55AD79F1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14" grpId="0" uiExpand="1"/>
      <p:bldP spid="16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Neuron Action Potential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B5402-A6EB-40DE-88D5-67B33AFE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08" b="34674"/>
          <a:stretch/>
        </p:blipFill>
        <p:spPr>
          <a:xfrm>
            <a:off x="8159294" y="2929180"/>
            <a:ext cx="2418864" cy="13887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4C06B-6113-4C83-A755-117282EC5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02"/>
          <a:stretch/>
        </p:blipFill>
        <p:spPr>
          <a:xfrm>
            <a:off x="8159294" y="5009322"/>
            <a:ext cx="2418864" cy="106259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A48B-9F0F-49EF-89CA-C801AAE9DE7B}"/>
              </a:ext>
            </a:extLst>
          </p:cNvPr>
          <p:cNvGrpSpPr>
            <a:grpSpLocks noChangeAspect="1"/>
          </p:cNvGrpSpPr>
          <p:nvPr/>
        </p:nvGrpSpPr>
        <p:grpSpPr>
          <a:xfrm>
            <a:off x="977968" y="4283209"/>
            <a:ext cx="5359262" cy="2175402"/>
            <a:chOff x="2690811" y="676275"/>
            <a:chExt cx="6810376" cy="2764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6A31AD-B611-4DC3-8D90-E07EDA35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706"/>
            <a:stretch/>
          </p:blipFill>
          <p:spPr>
            <a:xfrm>
              <a:off x="2690812" y="676275"/>
              <a:ext cx="6810375" cy="25487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4D3B93-4A6B-44CD-A5C8-FF2ADD4F6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4628"/>
            <a:stretch/>
          </p:blipFill>
          <p:spPr>
            <a:xfrm>
              <a:off x="2690811" y="3144945"/>
              <a:ext cx="6810375" cy="29576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C5FB7B-9C2C-489C-BDB5-A16C208BF8D9}"/>
              </a:ext>
            </a:extLst>
          </p:cNvPr>
          <p:cNvSpPr txBox="1"/>
          <p:nvPr/>
        </p:nvSpPr>
        <p:spPr>
          <a:xfrm>
            <a:off x="8116424" y="1465975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Changing Membrane Potential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4B5A4-A9C0-4AF8-8723-0D262FB2184B}"/>
              </a:ext>
            </a:extLst>
          </p:cNvPr>
          <p:cNvSpPr txBox="1"/>
          <p:nvPr/>
        </p:nvSpPr>
        <p:spPr>
          <a:xfrm>
            <a:off x="8116424" y="260676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Ion Channel Currents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384FD-2E71-4A0F-BEB2-1F35FFEF2F71}"/>
              </a:ext>
            </a:extLst>
          </p:cNvPr>
          <p:cNvSpPr txBox="1"/>
          <p:nvPr/>
        </p:nvSpPr>
        <p:spPr>
          <a:xfrm>
            <a:off x="8116424" y="473227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Ion Channel Gating Kinetics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8190D-B65F-4DBE-A777-F33D250E7AB9}"/>
              </a:ext>
            </a:extLst>
          </p:cNvPr>
          <p:cNvSpPr txBox="1"/>
          <p:nvPr/>
        </p:nvSpPr>
        <p:spPr>
          <a:xfrm>
            <a:off x="0" y="6424782"/>
            <a:ext cx="952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r>
              <a:rPr lang="en-GB" sz="1100" b="1" dirty="0">
                <a:latin typeface="Arial" panose="020B0604020202020204" pitchFamily="34" charset="0"/>
                <a:cs typeface="Arial" panose="020B0604020202020204" pitchFamily="34" charset="0"/>
              </a:rPr>
              <a:t> A. L. Hodgkin and A. F. Huxley, 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“A quantitative description of membrane current and its application to conduction and excitation in nerve.,” J. Physiol., vol. 117, no. 4, pp. 500–44, Aug. 1952, 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: 10.1007/BF02459568.</a:t>
            </a:r>
            <a:endParaRPr lang="en-I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4E6E17-ACC6-2FB4-50DC-3213C4238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9" y="1296634"/>
            <a:ext cx="7589589" cy="3033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9B160A-015F-B2CB-D0A3-D0B2D1F2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8"/>
          <a:stretch/>
        </p:blipFill>
        <p:spPr>
          <a:xfrm>
            <a:off x="8040028" y="1835710"/>
            <a:ext cx="3857625" cy="704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A50B8-F7DE-D813-C851-0E085AD4C9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483"/>
          <a:stretch/>
        </p:blipFill>
        <p:spPr>
          <a:xfrm>
            <a:off x="8230382" y="4317904"/>
            <a:ext cx="2841141" cy="356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8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33F-7DFD-4D51-B30F-E51949C9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937" y="467294"/>
            <a:ext cx="7494003" cy="772528"/>
          </a:xfrm>
        </p:spPr>
        <p:txBody>
          <a:bodyPr/>
          <a:lstStyle/>
          <a:p>
            <a:pPr algn="r"/>
            <a:r>
              <a:rPr lang="en-US" dirty="0"/>
              <a:t>Tutorial / 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DC9CD-C0A0-9EBE-009E-5F9C34A254CA}"/>
              </a:ext>
            </a:extLst>
          </p:cNvPr>
          <p:cNvSpPr txBox="1"/>
          <p:nvPr/>
        </p:nvSpPr>
        <p:spPr>
          <a:xfrm>
            <a:off x="1788850" y="2890391"/>
            <a:ext cx="8614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Hodgkin-Huxley Neuron Action Potential Model:</a:t>
            </a:r>
          </a:p>
          <a:p>
            <a:pPr algn="ctr"/>
            <a:r>
              <a:rPr lang="en-IE" sz="3200" kern="1400" spc="-5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Solving HH model with the MATLAB ODE solver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0861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66EA093-22A7-DF64-D75F-16974F062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9" b="7805"/>
          <a:stretch/>
        </p:blipFill>
        <p:spPr>
          <a:xfrm>
            <a:off x="216790" y="1353952"/>
            <a:ext cx="4864104" cy="2362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Astrocyte Modelling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2C32E4-5766-9B21-0CF2-6B079CD8FF04}"/>
              </a:ext>
            </a:extLst>
          </p:cNvPr>
          <p:cNvGrpSpPr/>
          <p:nvPr/>
        </p:nvGrpSpPr>
        <p:grpSpPr>
          <a:xfrm>
            <a:off x="3903129" y="2780495"/>
            <a:ext cx="2535162" cy="3946262"/>
            <a:chOff x="3930374" y="2762377"/>
            <a:chExt cx="2535162" cy="39462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478232-8933-7604-C961-0F9C78DE10AA}"/>
                </a:ext>
              </a:extLst>
            </p:cNvPr>
            <p:cNvSpPr/>
            <p:nvPr/>
          </p:nvSpPr>
          <p:spPr>
            <a:xfrm>
              <a:off x="4723895" y="2762377"/>
              <a:ext cx="239697" cy="268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FFCD92-CAF3-8541-3DE0-B41A8002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0374" y="3030927"/>
              <a:ext cx="793521" cy="78972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B32142-43F3-86C3-3CAA-12E34C3665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3592" y="3030927"/>
              <a:ext cx="1445554" cy="76983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91E546-459C-64AE-2FE2-27501E575A1A}"/>
                </a:ext>
              </a:extLst>
            </p:cNvPr>
            <p:cNvGrpSpPr/>
            <p:nvPr/>
          </p:nvGrpSpPr>
          <p:grpSpPr>
            <a:xfrm>
              <a:off x="3930374" y="3810503"/>
              <a:ext cx="2535162" cy="2898136"/>
              <a:chOff x="5857360" y="3879719"/>
              <a:chExt cx="2535162" cy="289813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A2EA199-BEB9-F367-8572-1A7604D51C00}"/>
                  </a:ext>
                </a:extLst>
              </p:cNvPr>
              <p:cNvGrpSpPr/>
              <p:nvPr/>
            </p:nvGrpSpPr>
            <p:grpSpPr>
              <a:xfrm>
                <a:off x="5977209" y="3986147"/>
                <a:ext cx="2246144" cy="2791708"/>
                <a:chOff x="7835467" y="2095449"/>
                <a:chExt cx="1716906" cy="2059301"/>
              </a:xfrm>
            </p:grpSpPr>
            <p:pic>
              <p:nvPicPr>
                <p:cNvPr id="6" name="Picture 5" descr="Diagram&#10;&#10;Description automatically generated">
                  <a:extLst>
                    <a:ext uri="{FF2B5EF4-FFF2-40B4-BE49-F238E27FC236}">
                      <a16:creationId xmlns:a16="http://schemas.microsoft.com/office/drawing/2014/main" id="{87B8F01F-0835-8C5C-03EB-4B56932A7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5815" b="49585"/>
                <a:stretch/>
              </p:blipFill>
              <p:spPr>
                <a:xfrm>
                  <a:off x="7835467" y="2095449"/>
                  <a:ext cx="1716906" cy="2059301"/>
                </a:xfrm>
                <a:prstGeom prst="rect">
                  <a:avLst/>
                </a:prstGeom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56D0418-960D-6EC2-34D6-36D396B3D4EC}"/>
                    </a:ext>
                  </a:extLst>
                </p:cNvPr>
                <p:cNvSpPr/>
                <p:nvPr/>
              </p:nvSpPr>
              <p:spPr>
                <a:xfrm>
                  <a:off x="8566952" y="3977196"/>
                  <a:ext cx="328473" cy="177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AF923A1-A3E1-8DC5-37F5-189B67AA5C74}"/>
                    </a:ext>
                  </a:extLst>
                </p:cNvPr>
                <p:cNvSpPr/>
                <p:nvPr/>
              </p:nvSpPr>
              <p:spPr>
                <a:xfrm>
                  <a:off x="7835467" y="2185386"/>
                  <a:ext cx="328473" cy="177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7ACC8CF-9AE4-0525-3E6D-A40EA66ABE0F}"/>
                  </a:ext>
                </a:extLst>
              </p:cNvPr>
              <p:cNvSpPr/>
              <p:nvPr/>
            </p:nvSpPr>
            <p:spPr>
              <a:xfrm>
                <a:off x="5857360" y="3879719"/>
                <a:ext cx="2478772" cy="28883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4B70D0-CDE7-C272-752A-DDAB3CF00143}"/>
                  </a:ext>
                </a:extLst>
              </p:cNvPr>
              <p:cNvSpPr txBox="1"/>
              <p:nvPr/>
            </p:nvSpPr>
            <p:spPr>
              <a:xfrm>
                <a:off x="5888354" y="3889868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Cradle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B357AD-F5A5-8D5E-0CCA-606C525D5194}"/>
                  </a:ext>
                </a:extLst>
              </p:cNvPr>
              <p:cNvSpPr txBox="1"/>
              <p:nvPr/>
            </p:nvSpPr>
            <p:spPr>
              <a:xfrm>
                <a:off x="7435556" y="6323080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Leaflet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8A0845-7A96-D150-EB7F-B911F562569A}"/>
                  </a:ext>
                </a:extLst>
              </p:cNvPr>
              <p:cNvSpPr txBox="1"/>
              <p:nvPr/>
            </p:nvSpPr>
            <p:spPr>
              <a:xfrm>
                <a:off x="7435556" y="5506282"/>
                <a:ext cx="956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1600" b="1" dirty="0"/>
                  <a:t>Synapse</a:t>
                </a:r>
              </a:p>
            </p:txBody>
          </p:sp>
          <p:cxnSp>
            <p:nvCxnSpPr>
              <p:cNvPr id="26" name="Connector: Curved 25">
                <a:extLst>
                  <a:ext uri="{FF2B5EF4-FFF2-40B4-BE49-F238E27FC236}">
                    <a16:creationId xmlns:a16="http://schemas.microsoft.com/office/drawing/2014/main" id="{1B1194EF-F1EE-252E-3994-5ABB273A077D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>
                <a:off x="7315708" y="5382001"/>
                <a:ext cx="119849" cy="293558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76CD2D8-948E-22FB-BED9-43B58A858CDB}"/>
                  </a:ext>
                </a:extLst>
              </p:cNvPr>
              <p:cNvCxnSpPr/>
              <p:nvPr/>
            </p:nvCxnSpPr>
            <p:spPr>
              <a:xfrm flipH="1" flipV="1">
                <a:off x="6725471" y="5844836"/>
                <a:ext cx="785038" cy="4923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FD45765-9D59-6574-E324-F3DF46A09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8077" y="4180283"/>
                <a:ext cx="198688" cy="2647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D2AC15B-6B93-8C28-1B17-22DA03BA6BA9}"/>
              </a:ext>
            </a:extLst>
          </p:cNvPr>
          <p:cNvGrpSpPr/>
          <p:nvPr/>
        </p:nvGrpSpPr>
        <p:grpSpPr>
          <a:xfrm>
            <a:off x="5056517" y="1710272"/>
            <a:ext cx="6628061" cy="3322360"/>
            <a:chOff x="5056517" y="1710272"/>
            <a:chExt cx="6628061" cy="332236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25701C-9BAA-170B-9B4B-91F796928BCD}"/>
                </a:ext>
              </a:extLst>
            </p:cNvPr>
            <p:cNvSpPr/>
            <p:nvPr/>
          </p:nvSpPr>
          <p:spPr>
            <a:xfrm rot="20175328">
              <a:off x="5056517" y="4258314"/>
              <a:ext cx="897439" cy="69400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131F75F-DD8C-37E8-3BB2-788F5DCC3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118" y="1710272"/>
              <a:ext cx="1975320" cy="23967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5BC4D0-0A05-51A1-3274-F4F8F01D66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55695" y="4731798"/>
              <a:ext cx="1716743" cy="300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18621C7-0B58-7D92-D481-46EBC975F776}"/>
                </a:ext>
              </a:extLst>
            </p:cNvPr>
            <p:cNvGrpSpPr/>
            <p:nvPr/>
          </p:nvGrpSpPr>
          <p:grpSpPr>
            <a:xfrm>
              <a:off x="7727469" y="1725824"/>
              <a:ext cx="3957109" cy="3306808"/>
              <a:chOff x="8077980" y="1682442"/>
              <a:chExt cx="3361498" cy="2888394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B600101-DDDB-D351-CF96-954931BBF3C5}"/>
                  </a:ext>
                </a:extLst>
              </p:cNvPr>
              <p:cNvGrpSpPr/>
              <p:nvPr/>
            </p:nvGrpSpPr>
            <p:grpSpPr>
              <a:xfrm>
                <a:off x="8077980" y="1682442"/>
                <a:ext cx="3361498" cy="2888394"/>
                <a:chOff x="58741" y="3890656"/>
                <a:chExt cx="3361498" cy="2888394"/>
              </a:xfrm>
            </p:grpSpPr>
            <p:pic>
              <p:nvPicPr>
                <p:cNvPr id="48" name="Picture 47" descr="Diagram&#10;&#10;Description automatically generated">
                  <a:extLst>
                    <a:ext uri="{FF2B5EF4-FFF2-40B4-BE49-F238E27FC236}">
                      <a16:creationId xmlns:a16="http://schemas.microsoft.com/office/drawing/2014/main" id="{E9D3C145-F8D7-4754-14A1-923D20D19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5962" t="37929" b="5688"/>
                <a:stretch/>
              </p:blipFill>
              <p:spPr>
                <a:xfrm>
                  <a:off x="58741" y="3916931"/>
                  <a:ext cx="3289842" cy="2791709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97C9136-4E32-E445-D28D-7E7B6DADC829}"/>
                    </a:ext>
                  </a:extLst>
                </p:cNvPr>
                <p:cNvSpPr/>
                <p:nvPr/>
              </p:nvSpPr>
              <p:spPr>
                <a:xfrm>
                  <a:off x="96941" y="3890656"/>
                  <a:ext cx="3323298" cy="288839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B4FDF01-A328-A46F-65A1-3F823A220475}"/>
                  </a:ext>
                </a:extLst>
              </p:cNvPr>
              <p:cNvSpPr txBox="1"/>
              <p:nvPr/>
            </p:nvSpPr>
            <p:spPr>
              <a:xfrm>
                <a:off x="9330169" y="4223427"/>
                <a:ext cx="9569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1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Cradle</a:t>
                </a:r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9372E3F-DD4A-BF97-5A68-E83D52F587E1}"/>
              </a:ext>
            </a:extLst>
          </p:cNvPr>
          <p:cNvSpPr txBox="1"/>
          <p:nvPr/>
        </p:nvSpPr>
        <p:spPr>
          <a:xfrm>
            <a:off x="215059" y="4115796"/>
            <a:ext cx="351657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Different levels of models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 networks  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single cells  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sub-cellular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973205-283D-95F9-D0AA-41E3EDB3475C}"/>
              </a:ext>
            </a:extLst>
          </p:cNvPr>
          <p:cNvSpPr txBox="1"/>
          <p:nvPr/>
        </p:nvSpPr>
        <p:spPr>
          <a:xfrm>
            <a:off x="6894777" y="5289426"/>
            <a:ext cx="52303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Same modelling techniques as neurons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channels/transporters in a membrane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E" sz="2000" dirty="0">
                <a:latin typeface="Arial" panose="020B0604020202020204" pitchFamily="34" charset="0"/>
                <a:cs typeface="Arial" panose="020B0604020202020204" pitchFamily="34" charset="0"/>
              </a:rPr>
              <a:t>astrocytes typically have different channels than neurons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88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255" y="459500"/>
            <a:ext cx="7494003" cy="772528"/>
          </a:xfrm>
        </p:spPr>
        <p:txBody>
          <a:bodyPr/>
          <a:lstStyle/>
          <a:p>
            <a:pPr algn="r"/>
            <a:r>
              <a:rPr lang="en-US" dirty="0">
                <a:solidFill>
                  <a:srgbClr val="233881"/>
                </a:solidFill>
              </a:rPr>
              <a:t>Receptors / Channels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7E75-8125-451B-B752-54BB751A20B9}"/>
              </a:ext>
            </a:extLst>
          </p:cNvPr>
          <p:cNvSpPr txBox="1"/>
          <p:nvPr/>
        </p:nvSpPr>
        <p:spPr>
          <a:xfrm>
            <a:off x="776533" y="5447239"/>
            <a:ext cx="9992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Reference:</a:t>
            </a:r>
            <a:r>
              <a:rPr lang="en-GB" sz="1100" i="0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Verkhratsky A, </a:t>
            </a:r>
            <a:r>
              <a:rPr lang="en-GB" sz="11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Nedergaard</a:t>
            </a:r>
            <a:r>
              <a:rPr lang="en-GB" sz="11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Physiology of Astroglia. </a:t>
            </a:r>
            <a:r>
              <a:rPr lang="en-GB" sz="1100" b="0" i="1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Physiol</a:t>
            </a:r>
            <a:r>
              <a:rPr lang="en-GB" sz="11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Rev </a:t>
            </a:r>
            <a:r>
              <a:rPr lang="en-GB" sz="11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98: 239–389, 2018. doi:10.1152/physrev.00042.2016.</a:t>
            </a:r>
            <a:endParaRPr lang="en-I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7C882831-E981-4DB5-A580-BA6160928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39"/>
          <a:stretch/>
        </p:blipFill>
        <p:spPr>
          <a:xfrm>
            <a:off x="7077104" y="1844825"/>
            <a:ext cx="2836457" cy="3405613"/>
          </a:xfrm>
          <a:prstGeom prst="rect">
            <a:avLst/>
          </a:prstGeom>
        </p:spPr>
      </p:pic>
      <p:pic>
        <p:nvPicPr>
          <p:cNvPr id="19" name="Picture 18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958545E8-B90F-47A2-A3B8-FC7EEBDB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105"/>
          <a:stretch/>
        </p:blipFill>
        <p:spPr>
          <a:xfrm>
            <a:off x="3318079" y="1844825"/>
            <a:ext cx="1596140" cy="340561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53799E7-C2C9-4AF4-A568-60EA81232F8F}"/>
              </a:ext>
            </a:extLst>
          </p:cNvPr>
          <p:cNvGrpSpPr>
            <a:grpSpLocks noChangeAspect="1"/>
          </p:cNvGrpSpPr>
          <p:nvPr/>
        </p:nvGrpSpPr>
        <p:grpSpPr>
          <a:xfrm>
            <a:off x="2044295" y="2116895"/>
            <a:ext cx="1340794" cy="3132879"/>
            <a:chOff x="2783305" y="1732544"/>
            <a:chExt cx="1068405" cy="2835940"/>
          </a:xfrm>
        </p:grpSpPr>
        <p:pic>
          <p:nvPicPr>
            <p:cNvPr id="14" name="Picture 1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68C60B0-9427-4464-9B3F-024B0A524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00" r="68769" b="2577"/>
            <a:stretch/>
          </p:blipFill>
          <p:spPr>
            <a:xfrm>
              <a:off x="2783305" y="1732544"/>
              <a:ext cx="1068405" cy="270489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62BC89-B7BA-44EC-81AB-632E45D3EF2D}"/>
                </a:ext>
              </a:extLst>
            </p:cNvPr>
            <p:cNvSpPr/>
            <p:nvPr/>
          </p:nvSpPr>
          <p:spPr>
            <a:xfrm>
              <a:off x="2783305" y="4430130"/>
              <a:ext cx="1068405" cy="13835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8CF6AD0-FE34-48DF-B2BF-C531989275A0}"/>
              </a:ext>
            </a:extLst>
          </p:cNvPr>
          <p:cNvGrpSpPr/>
          <p:nvPr/>
        </p:nvGrpSpPr>
        <p:grpSpPr>
          <a:xfrm>
            <a:off x="811538" y="2145889"/>
            <a:ext cx="1246433" cy="3104549"/>
            <a:chOff x="811538" y="2106607"/>
            <a:chExt cx="1246433" cy="31918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393057-181E-4457-86F9-A0F3628EF4CA}"/>
                </a:ext>
              </a:extLst>
            </p:cNvPr>
            <p:cNvGrpSpPr/>
            <p:nvPr/>
          </p:nvGrpSpPr>
          <p:grpSpPr>
            <a:xfrm>
              <a:off x="811538" y="2106607"/>
              <a:ext cx="1246433" cy="3191849"/>
              <a:chOff x="811538" y="2106607"/>
              <a:chExt cx="1246433" cy="319184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16C63CB-E479-4F30-8EB3-5B6C67E4863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11538" y="2741052"/>
                <a:ext cx="1246433" cy="2557404"/>
                <a:chOff x="1556109" y="2415940"/>
                <a:chExt cx="1019317" cy="2091413"/>
              </a:xfrm>
            </p:grpSpPr>
            <p:pic>
              <p:nvPicPr>
                <p:cNvPr id="23" name="Picture 22" descr="A picture containing drawing, table&#10;&#10;Description automatically generated">
                  <a:extLst>
                    <a:ext uri="{FF2B5EF4-FFF2-40B4-BE49-F238E27FC236}">
                      <a16:creationId xmlns:a16="http://schemas.microsoft.com/office/drawing/2014/main" id="{C0205C7A-7B8F-48F2-8806-A334F81E9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5739"/>
                <a:stretch/>
              </p:blipFill>
              <p:spPr>
                <a:xfrm>
                  <a:off x="1556109" y="2415940"/>
                  <a:ext cx="1019317" cy="1567143"/>
                </a:xfrm>
                <a:prstGeom prst="rect">
                  <a:avLst/>
                </a:prstGeom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50CBC6B-AFFC-4F09-8371-92E962F38F79}"/>
                    </a:ext>
                  </a:extLst>
                </p:cNvPr>
                <p:cNvSpPr/>
                <p:nvPr/>
              </p:nvSpPr>
              <p:spPr>
                <a:xfrm>
                  <a:off x="1556109" y="3983083"/>
                  <a:ext cx="1019317" cy="524270"/>
                </a:xfrm>
                <a:prstGeom prst="rect">
                  <a:avLst/>
                </a:prstGeom>
                <a:solidFill>
                  <a:srgbClr val="F4E7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0D4E15-A845-4B10-A03A-968410DE7DDF}"/>
                  </a:ext>
                </a:extLst>
              </p:cNvPr>
              <p:cNvSpPr txBox="1"/>
              <p:nvPr/>
            </p:nvSpPr>
            <p:spPr>
              <a:xfrm>
                <a:off x="1010652" y="2106607"/>
                <a:ext cx="10336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E" sz="2400" dirty="0">
                    <a:solidFill>
                      <a:srgbClr val="5840FF"/>
                    </a:solidFill>
                  </a:rPr>
                  <a:t>VGCC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031BE2-B86A-464C-A780-D03515947E61}"/>
                  </a:ext>
                </a:extLst>
              </p:cNvPr>
              <p:cNvSpPr txBox="1"/>
              <p:nvPr/>
            </p:nvSpPr>
            <p:spPr>
              <a:xfrm>
                <a:off x="1155025" y="4657373"/>
                <a:ext cx="7349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000" dirty="0"/>
                  <a:t>Ca</a:t>
                </a:r>
                <a:r>
                  <a:rPr lang="en-IE" sz="2000" baseline="30000" dirty="0"/>
                  <a:t>2+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3508E-C56C-4167-8C15-867EE572D71F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434754" y="2936521"/>
              <a:ext cx="1" cy="172085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4ABBA7-AFFC-44E0-A08E-7EEE1BFAA821}"/>
              </a:ext>
            </a:extLst>
          </p:cNvPr>
          <p:cNvGrpSpPr/>
          <p:nvPr/>
        </p:nvGrpSpPr>
        <p:grpSpPr>
          <a:xfrm>
            <a:off x="9913561" y="1844825"/>
            <a:ext cx="1466901" cy="3404949"/>
            <a:chOff x="9913561" y="1844825"/>
            <a:chExt cx="1466901" cy="3404949"/>
          </a:xfrm>
        </p:grpSpPr>
        <p:pic>
          <p:nvPicPr>
            <p:cNvPr id="21" name="Picture 20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8958E78D-8A1A-44C8-B030-957EEEEC6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710" r="32737"/>
            <a:stretch/>
          </p:blipFill>
          <p:spPr>
            <a:xfrm>
              <a:off x="9913561" y="1844825"/>
              <a:ext cx="1399242" cy="340494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BDF534-A085-414A-9D73-DCD22EFD22D8}"/>
                </a:ext>
              </a:extLst>
            </p:cNvPr>
            <p:cNvSpPr/>
            <p:nvPr/>
          </p:nvSpPr>
          <p:spPr>
            <a:xfrm>
              <a:off x="11174931" y="2936521"/>
              <a:ext cx="205531" cy="42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97C71E-E322-4081-B003-CCC629D00345}"/>
              </a:ext>
            </a:extLst>
          </p:cNvPr>
          <p:cNvGrpSpPr/>
          <p:nvPr/>
        </p:nvGrpSpPr>
        <p:grpSpPr>
          <a:xfrm>
            <a:off x="4914219" y="1844825"/>
            <a:ext cx="2162886" cy="3405614"/>
            <a:chOff x="4914219" y="1844825"/>
            <a:chExt cx="2162886" cy="3405614"/>
          </a:xfrm>
        </p:grpSpPr>
        <p:pic>
          <p:nvPicPr>
            <p:cNvPr id="8" name="Picture 7" descr="A picture containing table, clock&#10;&#10;Description automatically generated">
              <a:extLst>
                <a:ext uri="{FF2B5EF4-FFF2-40B4-BE49-F238E27FC236}">
                  <a16:creationId xmlns:a16="http://schemas.microsoft.com/office/drawing/2014/main" id="{05625359-6252-4EB5-9E00-E29537ED8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16" r="18921"/>
            <a:stretch/>
          </p:blipFill>
          <p:spPr>
            <a:xfrm>
              <a:off x="4914219" y="1844825"/>
              <a:ext cx="2162886" cy="34056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38A7CB-AACE-48C9-8485-59D0412CCC64}"/>
                </a:ext>
              </a:extLst>
            </p:cNvPr>
            <p:cNvSpPr/>
            <p:nvPr/>
          </p:nvSpPr>
          <p:spPr>
            <a:xfrm>
              <a:off x="4914219" y="4853978"/>
              <a:ext cx="401374" cy="251024"/>
            </a:xfrm>
            <a:prstGeom prst="rect">
              <a:avLst/>
            </a:prstGeom>
            <a:solidFill>
              <a:srgbClr val="F4E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190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6|13.4|20.7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.1|5.1|6|9.7|9.1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41|6.7|17.3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1|12.8|16.7|8.2|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4.9|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5.7|4.3|8.6|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EB63A18C1CB41933BDA1809B47033" ma:contentTypeVersion="12" ma:contentTypeDescription="Create a new document." ma:contentTypeScope="" ma:versionID="43fd50410f57fb0373c5783ebc8f066f">
  <xsd:schema xmlns:xsd="http://www.w3.org/2001/XMLSchema" xmlns:xs="http://www.w3.org/2001/XMLSchema" xmlns:p="http://schemas.microsoft.com/office/2006/metadata/properties" xmlns:ns3="40a22743-3ebe-4d62-97ea-a559b14f5ce6" xmlns:ns4="7c4f12a1-0350-414d-ab75-84f623e94d50" targetNamespace="http://schemas.microsoft.com/office/2006/metadata/properties" ma:root="true" ma:fieldsID="f310a0e3b98a13ba13fb9d36e324adaf" ns3:_="" ns4:_="">
    <xsd:import namespace="40a22743-3ebe-4d62-97ea-a559b14f5ce6"/>
    <xsd:import namespace="7c4f12a1-0350-414d-ab75-84f623e94d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22743-3ebe-4d62-97ea-a559b14f5c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f12a1-0350-414d-ab75-84f623e94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6FA375-C96D-4D16-97E6-6B2252B26D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0D66AF-EE8C-481D-8746-11DA7582889A}">
  <ds:schemaRefs>
    <ds:schemaRef ds:uri="7c4f12a1-0350-414d-ab75-84f623e94d50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40a22743-3ebe-4d62-97ea-a559b14f5ce6"/>
  </ds:schemaRefs>
</ds:datastoreItem>
</file>

<file path=customXml/itemProps3.xml><?xml version="1.0" encoding="utf-8"?>
<ds:datastoreItem xmlns:ds="http://schemas.openxmlformats.org/officeDocument/2006/customXml" ds:itemID="{A2BFD47E-3395-4929-966F-7CD5E0B9D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22743-3ebe-4d62-97ea-a559b14f5ce6"/>
    <ds:schemaRef ds:uri="7c4f12a1-0350-414d-ab75-84f623e94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304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 CNET Team, Intelligent Systems Research Centre, School of Computing, Engineering &amp; Intelligent Systems, Ulster University, Magee Campus, Derry, Northern Ireland</vt:lpstr>
      <vt:lpstr>Introduction</vt:lpstr>
      <vt:lpstr>Background</vt:lpstr>
      <vt:lpstr>Development and Use of Model</vt:lpstr>
      <vt:lpstr>Neuron Action Potential Model</vt:lpstr>
      <vt:lpstr>Tutorial / Demonstration</vt:lpstr>
      <vt:lpstr>Astrocyte Modelling</vt:lpstr>
      <vt:lpstr>Receptors / Channels</vt:lpstr>
      <vt:lpstr>Ionostasis at the Tripartite Synapse</vt:lpstr>
      <vt:lpstr>Tutorial / Demonstration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Ionostasis Presentation</dc:title>
  <dc:creator>Marinus Toman</dc:creator>
  <cp:lastModifiedBy>Marinus Toman</cp:lastModifiedBy>
  <cp:revision>74</cp:revision>
  <dcterms:created xsi:type="dcterms:W3CDTF">2019-03-01T14:17:43Z</dcterms:created>
  <dcterms:modified xsi:type="dcterms:W3CDTF">2022-06-09T20:32:25Z</dcterms:modified>
  <cp:category>Computational Neuroscience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0x010100CECEB63A18C1CB41933BDA1809B47033</vt:lpwstr>
  </property>
</Properties>
</file>